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5" r:id="rId2"/>
    <p:sldId id="279" r:id="rId3"/>
    <p:sldId id="280" r:id="rId4"/>
    <p:sldId id="289" r:id="rId5"/>
    <p:sldId id="287" r:id="rId6"/>
    <p:sldId id="282" r:id="rId7"/>
    <p:sldId id="290" r:id="rId8"/>
    <p:sldId id="288" r:id="rId9"/>
    <p:sldId id="283" r:id="rId10"/>
    <p:sldId id="292" r:id="rId11"/>
    <p:sldId id="291" r:id="rId12"/>
    <p:sldId id="281" r:id="rId13"/>
    <p:sldId id="285" r:id="rId14"/>
    <p:sldId id="273" r:id="rId15"/>
    <p:sldId id="271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oto Sans KR" panose="020B0500000000000000" pitchFamily="34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0000"/>
    <a:srgbClr val="BABAC2"/>
    <a:srgbClr val="FFFFFF"/>
    <a:srgbClr val="EB1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1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F422E-D74D-46B9-AB01-15178AF3AA17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2A856-5844-46C3-8DB5-778B7F0BC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96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27DB0-F6FF-4338-AD0C-60E32880752F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FAD16-93C4-4128-912C-A06D0861F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9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FAD16-93C4-4128-912C-A06D0861F2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32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733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415592" y="6400892"/>
            <a:ext cx="25138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500000000000000" pitchFamily="34" charset="-127"/>
              </a:rPr>
              <a:t>© 2018 </a:t>
            </a:r>
            <a:r>
              <a:rPr lang="en-US" sz="900"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500000000000000" pitchFamily="34" charset="-127"/>
              </a:rPr>
              <a:t>Slidefabric.com</a:t>
            </a:r>
            <a:r>
              <a:rPr lang="en-US" sz="9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500000000000000" pitchFamily="34" charset="-127"/>
              </a:rPr>
              <a:t> All rights reserved.</a:t>
            </a:r>
            <a:endParaRPr lang="en-US" sz="900" b="0" i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572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15592" y="6400892"/>
            <a:ext cx="25138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>
                <a:solidFill>
                  <a:schemeClr val="bg1"/>
                </a:solidFill>
                <a:effectLst/>
                <a:latin typeface="Noto Sans KR" panose="020B0500000000000000" pitchFamily="34" charset="-127"/>
              </a:rPr>
              <a:t>© 2018 </a:t>
            </a:r>
            <a:r>
              <a:rPr lang="en-US" sz="900" b="1" i="0">
                <a:solidFill>
                  <a:schemeClr val="bg1"/>
                </a:solidFill>
                <a:effectLst/>
                <a:latin typeface="Noto Sans KR" panose="020B0500000000000000" pitchFamily="34" charset="-127"/>
              </a:rPr>
              <a:t>Slidefabric.com</a:t>
            </a:r>
            <a:r>
              <a:rPr lang="en-US" sz="900" b="0" i="0">
                <a:solidFill>
                  <a:schemeClr val="bg1"/>
                </a:solidFill>
                <a:effectLst/>
                <a:latin typeface="Noto Sans KR" panose="020B0500000000000000" pitchFamily="34" charset="-127"/>
              </a:rPr>
              <a:t> All rights reserved.</a:t>
            </a:r>
            <a:endParaRPr lang="en-US" sz="900" b="0" i="0">
              <a:solidFill>
                <a:schemeClr val="bg1"/>
              </a:solidFill>
              <a:latin typeface="Noto Sans KR" panose="020B0500000000000000" pitchFamily="34" charset="-127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607963" y="6276292"/>
            <a:ext cx="450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Noto Sans KR" panose="020B0500000000000000" pitchFamily="34" charset="-127"/>
              </a:rPr>
              <a:pPr algn="ctr"/>
              <a:t>‹#›</a:t>
            </a:fld>
            <a:endParaRPr lang="en-US" sz="1600">
              <a:solidFill>
                <a:schemeClr val="bg1"/>
              </a:solidFill>
              <a:latin typeface="Noto Sans KR" panose="020B0500000000000000" pitchFamily="34" charset="-127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37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138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500000000000000" pitchFamily="34" charset="-127"/>
              </a:rPr>
              <a:t>© 2018 </a:t>
            </a:r>
            <a:r>
              <a:rPr lang="en-US" sz="900"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500000000000000" pitchFamily="34" charset="-127"/>
              </a:rPr>
              <a:t>Slidefabric.com</a:t>
            </a:r>
            <a:r>
              <a:rPr lang="en-US" sz="9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500000000000000" pitchFamily="34" charset="-127"/>
              </a:rPr>
              <a:t> All rights reserved.</a:t>
            </a:r>
            <a:endParaRPr lang="en-US" sz="900" b="0" i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7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607963" y="6276292"/>
            <a:ext cx="450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Noto Sans KR" panose="020B0500000000000000" pitchFamily="34" charset="-127"/>
              </a:rPr>
              <a:pPr algn="ctr"/>
              <a:t>‹#›</a:t>
            </a:fld>
            <a:endParaRPr lang="en-US" sz="1600">
              <a:solidFill>
                <a:schemeClr val="bg1"/>
              </a:solidFill>
              <a:latin typeface="Noto Sans KR" panose="020B0500000000000000" pitchFamily="34" charset="-127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1186E8-2127-426A-8673-8B4FE8C80C17}"/>
              </a:ext>
            </a:extLst>
          </p:cNvPr>
          <p:cNvSpPr txBox="1"/>
          <p:nvPr userDrawn="1"/>
        </p:nvSpPr>
        <p:spPr>
          <a:xfrm>
            <a:off x="8955052" y="71237"/>
            <a:ext cx="325599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>
                <a:latin typeface="+mn-ea"/>
              </a:rPr>
              <a:t>인공지능을 이용하여 </a:t>
            </a:r>
            <a:r>
              <a:rPr lang="en-US" altLang="ko-KR" sz="900">
                <a:latin typeface="+mn-ea"/>
              </a:rPr>
              <a:t>text </a:t>
            </a:r>
            <a:r>
              <a:rPr lang="ko-KR" altLang="en-US" sz="900">
                <a:latin typeface="+mn-ea"/>
              </a:rPr>
              <a:t>기반 동영상 편집 앱</a:t>
            </a:r>
            <a:r>
              <a:rPr lang="en-US" altLang="ko-KR" sz="900">
                <a:latin typeface="+mn-ea"/>
              </a:rPr>
              <a:t>, AiTube </a:t>
            </a:r>
            <a:r>
              <a:rPr lang="ko-KR" altLang="en-US" sz="900">
                <a:latin typeface="+mn-ea"/>
              </a:rPr>
              <a:t>개발</a:t>
            </a:r>
          </a:p>
        </p:txBody>
      </p:sp>
    </p:spTree>
    <p:extLst>
      <p:ext uri="{BB962C8B-B14F-4D97-AF65-F5344CB8AC3E}">
        <p14:creationId xmlns:p14="http://schemas.microsoft.com/office/powerpoint/2010/main" val="2054932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138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500000000000000" pitchFamily="34" charset="-127"/>
              </a:rPr>
              <a:t>© 2018 </a:t>
            </a:r>
            <a:r>
              <a:rPr lang="en-US" sz="900"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500000000000000" pitchFamily="34" charset="-127"/>
              </a:rPr>
              <a:t>Slidefabric.com</a:t>
            </a:r>
            <a:r>
              <a:rPr lang="en-US" sz="9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500000000000000" pitchFamily="34" charset="-127"/>
              </a:rPr>
              <a:t> All rights reserved.</a:t>
            </a:r>
            <a:endParaRPr lang="en-US" sz="900" b="0" i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7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905256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90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138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>
                <a:solidFill>
                  <a:schemeClr val="bg1"/>
                </a:solidFill>
                <a:effectLst/>
                <a:latin typeface="Noto Sans KR" panose="020B0500000000000000" pitchFamily="34" charset="-127"/>
              </a:rPr>
              <a:t>© 2018 </a:t>
            </a:r>
            <a:r>
              <a:rPr lang="en-US" sz="900" b="1" i="0">
                <a:solidFill>
                  <a:schemeClr val="bg1"/>
                </a:solidFill>
                <a:effectLst/>
                <a:latin typeface="Noto Sans KR" panose="020B0500000000000000" pitchFamily="34" charset="-127"/>
              </a:rPr>
              <a:t>Slidefabric.com</a:t>
            </a:r>
            <a:r>
              <a:rPr lang="en-US" sz="900" b="0" i="0">
                <a:solidFill>
                  <a:schemeClr val="bg1"/>
                </a:solidFill>
                <a:effectLst/>
                <a:latin typeface="Noto Sans KR" panose="020B0500000000000000" pitchFamily="34" charset="-127"/>
              </a:rPr>
              <a:t> All rights reserved.</a:t>
            </a:r>
            <a:endParaRPr lang="en-US" sz="900" b="0" i="0">
              <a:solidFill>
                <a:schemeClr val="bg1"/>
              </a:solidFill>
              <a:latin typeface="Noto Sans KR" panose="020B0500000000000000" pitchFamily="34" charset="-127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9052560" cy="36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68143" y="395671"/>
            <a:ext cx="6070612" cy="6102349"/>
            <a:chOff x="776288" y="755651"/>
            <a:chExt cx="2125663" cy="2136776"/>
          </a:xfrm>
          <a:solidFill>
            <a:schemeClr val="bg1">
              <a:alpha val="10000"/>
            </a:schemeClr>
          </a:solidFill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1447801" y="1116014"/>
              <a:ext cx="77788" cy="74613"/>
            </a:xfrm>
            <a:custGeom>
              <a:avLst/>
              <a:gdLst>
                <a:gd name="T0" fmla="*/ 79 w 83"/>
                <a:gd name="T1" fmla="*/ 61 h 80"/>
                <a:gd name="T2" fmla="*/ 18 w 83"/>
                <a:gd name="T3" fmla="*/ 4 h 80"/>
                <a:gd name="T4" fmla="*/ 4 w 83"/>
                <a:gd name="T5" fmla="*/ 4 h 80"/>
                <a:gd name="T6" fmla="*/ 4 w 83"/>
                <a:gd name="T7" fmla="*/ 19 h 80"/>
                <a:gd name="T8" fmla="*/ 65 w 83"/>
                <a:gd name="T9" fmla="*/ 76 h 80"/>
                <a:gd name="T10" fmla="*/ 79 w 83"/>
                <a:gd name="T11" fmla="*/ 75 h 80"/>
                <a:gd name="T12" fmla="*/ 79 w 83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9"/>
                    <a:pt x="0" y="15"/>
                    <a:pt x="4" y="19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80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449388" y="1114426"/>
              <a:ext cx="74613" cy="77788"/>
            </a:xfrm>
            <a:custGeom>
              <a:avLst/>
              <a:gdLst>
                <a:gd name="T0" fmla="*/ 18 w 79"/>
                <a:gd name="T1" fmla="*/ 79 h 84"/>
                <a:gd name="T2" fmla="*/ 75 w 79"/>
                <a:gd name="T3" fmla="*/ 18 h 84"/>
                <a:gd name="T4" fmla="*/ 75 w 79"/>
                <a:gd name="T5" fmla="*/ 4 h 84"/>
                <a:gd name="T6" fmla="*/ 61 w 79"/>
                <a:gd name="T7" fmla="*/ 5 h 84"/>
                <a:gd name="T8" fmla="*/ 4 w 79"/>
                <a:gd name="T9" fmla="*/ 66 h 84"/>
                <a:gd name="T10" fmla="*/ 4 w 79"/>
                <a:gd name="T11" fmla="*/ 80 h 84"/>
                <a:gd name="T12" fmla="*/ 18 w 79"/>
                <a:gd name="T13" fmla="*/ 7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4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1"/>
                    <a:pt x="61" y="5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70"/>
                    <a:pt x="0" y="76"/>
                    <a:pt x="4" y="80"/>
                  </a:cubicBezTo>
                  <a:cubicBezTo>
                    <a:pt x="8" y="84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1514476" y="1936751"/>
              <a:ext cx="76200" cy="74613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6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5"/>
                    <a:pt x="4" y="1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516063" y="1935164"/>
              <a:ext cx="73025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6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819151" y="2395539"/>
              <a:ext cx="77788" cy="74613"/>
            </a:xfrm>
            <a:custGeom>
              <a:avLst/>
              <a:gdLst>
                <a:gd name="T0" fmla="*/ 79 w 83"/>
                <a:gd name="T1" fmla="*/ 61 h 80"/>
                <a:gd name="T2" fmla="*/ 18 w 83"/>
                <a:gd name="T3" fmla="*/ 4 h 80"/>
                <a:gd name="T4" fmla="*/ 3 w 83"/>
                <a:gd name="T5" fmla="*/ 5 h 80"/>
                <a:gd name="T6" fmla="*/ 4 w 83"/>
                <a:gd name="T7" fmla="*/ 19 h 80"/>
                <a:gd name="T8" fmla="*/ 65 w 83"/>
                <a:gd name="T9" fmla="*/ 76 h 80"/>
                <a:gd name="T10" fmla="*/ 79 w 83"/>
                <a:gd name="T11" fmla="*/ 76 h 80"/>
                <a:gd name="T12" fmla="*/ 79 w 83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7" y="1"/>
                    <a:pt x="3" y="5"/>
                  </a:cubicBezTo>
                  <a:cubicBezTo>
                    <a:pt x="0" y="9"/>
                    <a:pt x="0" y="15"/>
                    <a:pt x="4" y="19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80"/>
                    <a:pt x="75" y="80"/>
                    <a:pt x="79" y="76"/>
                  </a:cubicBezTo>
                  <a:cubicBezTo>
                    <a:pt x="83" y="72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820738" y="2393951"/>
              <a:ext cx="74613" cy="77788"/>
            </a:xfrm>
            <a:custGeom>
              <a:avLst/>
              <a:gdLst>
                <a:gd name="T0" fmla="*/ 18 w 79"/>
                <a:gd name="T1" fmla="*/ 78 h 83"/>
                <a:gd name="T2" fmla="*/ 75 w 79"/>
                <a:gd name="T3" fmla="*/ 17 h 83"/>
                <a:gd name="T4" fmla="*/ 75 w 79"/>
                <a:gd name="T5" fmla="*/ 3 h 83"/>
                <a:gd name="T6" fmla="*/ 61 w 79"/>
                <a:gd name="T7" fmla="*/ 4 h 83"/>
                <a:gd name="T8" fmla="*/ 3 w 79"/>
                <a:gd name="T9" fmla="*/ 65 h 83"/>
                <a:gd name="T10" fmla="*/ 4 w 79"/>
                <a:gd name="T11" fmla="*/ 79 h 83"/>
                <a:gd name="T12" fmla="*/ 18 w 79"/>
                <a:gd name="T13" fmla="*/ 7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8"/>
                  </a:moveTo>
                  <a:cubicBezTo>
                    <a:pt x="75" y="17"/>
                    <a:pt x="75" y="17"/>
                    <a:pt x="75" y="17"/>
                  </a:cubicBezTo>
                  <a:cubicBezTo>
                    <a:pt x="79" y="13"/>
                    <a:pt x="79" y="7"/>
                    <a:pt x="75" y="3"/>
                  </a:cubicBezTo>
                  <a:cubicBezTo>
                    <a:pt x="71" y="0"/>
                    <a:pt x="64" y="0"/>
                    <a:pt x="61" y="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4" y="82"/>
                    <a:pt x="18" y="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93751" y="1038226"/>
              <a:ext cx="77788" cy="74613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96926" y="1036639"/>
              <a:ext cx="73025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7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2824163" y="1116014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7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5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825751" y="1112839"/>
              <a:ext cx="74613" cy="77788"/>
            </a:xfrm>
            <a:custGeom>
              <a:avLst/>
              <a:gdLst>
                <a:gd name="T0" fmla="*/ 18 w 79"/>
                <a:gd name="T1" fmla="*/ 79 h 83"/>
                <a:gd name="T2" fmla="*/ 75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3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7"/>
                    <a:pt x="75" y="4"/>
                  </a:cubicBezTo>
                  <a:cubicBezTo>
                    <a:pt x="71" y="0"/>
                    <a:pt x="64" y="0"/>
                    <a:pt x="61" y="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151063" y="1406526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6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5"/>
                    <a:pt x="4" y="1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2152651" y="1404939"/>
              <a:ext cx="74613" cy="76200"/>
            </a:xfrm>
            <a:custGeom>
              <a:avLst/>
              <a:gdLst>
                <a:gd name="T0" fmla="*/ 18 w 79"/>
                <a:gd name="T1" fmla="*/ 79 h 83"/>
                <a:gd name="T2" fmla="*/ 75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6"/>
                    <a:pt x="4" y="79"/>
                  </a:cubicBezTo>
                  <a:cubicBezTo>
                    <a:pt x="8" y="83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428876" y="2039939"/>
              <a:ext cx="77788" cy="76200"/>
            </a:xfrm>
            <a:custGeom>
              <a:avLst/>
              <a:gdLst>
                <a:gd name="T0" fmla="*/ 79 w 84"/>
                <a:gd name="T1" fmla="*/ 61 h 80"/>
                <a:gd name="T2" fmla="*/ 18 w 84"/>
                <a:gd name="T3" fmla="*/ 4 h 80"/>
                <a:gd name="T4" fmla="*/ 4 w 84"/>
                <a:gd name="T5" fmla="*/ 4 h 80"/>
                <a:gd name="T6" fmla="*/ 5 w 84"/>
                <a:gd name="T7" fmla="*/ 19 h 80"/>
                <a:gd name="T8" fmla="*/ 66 w 84"/>
                <a:gd name="T9" fmla="*/ 76 h 80"/>
                <a:gd name="T10" fmla="*/ 80 w 84"/>
                <a:gd name="T11" fmla="*/ 75 h 80"/>
                <a:gd name="T12" fmla="*/ 79 w 84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1" y="15"/>
                    <a:pt x="5" y="19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70" y="80"/>
                    <a:pt x="76" y="79"/>
                    <a:pt x="80" y="75"/>
                  </a:cubicBezTo>
                  <a:cubicBezTo>
                    <a:pt x="84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2430463" y="2038351"/>
              <a:ext cx="74613" cy="77788"/>
            </a:xfrm>
            <a:custGeom>
              <a:avLst/>
              <a:gdLst>
                <a:gd name="T0" fmla="*/ 19 w 80"/>
                <a:gd name="T1" fmla="*/ 79 h 83"/>
                <a:gd name="T2" fmla="*/ 76 w 80"/>
                <a:gd name="T3" fmla="*/ 18 h 83"/>
                <a:gd name="T4" fmla="*/ 75 w 80"/>
                <a:gd name="T5" fmla="*/ 4 h 83"/>
                <a:gd name="T6" fmla="*/ 61 w 80"/>
                <a:gd name="T7" fmla="*/ 5 h 83"/>
                <a:gd name="T8" fmla="*/ 4 w 80"/>
                <a:gd name="T9" fmla="*/ 66 h 83"/>
                <a:gd name="T10" fmla="*/ 5 w 80"/>
                <a:gd name="T11" fmla="*/ 80 h 83"/>
                <a:gd name="T12" fmla="*/ 19 w 80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3">
                  <a:moveTo>
                    <a:pt x="19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80" y="14"/>
                    <a:pt x="80" y="8"/>
                    <a:pt x="75" y="4"/>
                  </a:cubicBezTo>
                  <a:cubicBezTo>
                    <a:pt x="71" y="0"/>
                    <a:pt x="65" y="1"/>
                    <a:pt x="61" y="5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70"/>
                    <a:pt x="1" y="76"/>
                    <a:pt x="5" y="80"/>
                  </a:cubicBezTo>
                  <a:cubicBezTo>
                    <a:pt x="9" y="83"/>
                    <a:pt x="15" y="83"/>
                    <a:pt x="19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2384426" y="2559051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3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4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2386013" y="2555876"/>
              <a:ext cx="74613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3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7"/>
                    <a:pt x="75" y="3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1811338" y="1187451"/>
              <a:ext cx="177800" cy="155575"/>
            </a:xfrm>
            <a:custGeom>
              <a:avLst/>
              <a:gdLst>
                <a:gd name="T0" fmla="*/ 136 w 189"/>
                <a:gd name="T1" fmla="*/ 83 h 166"/>
                <a:gd name="T2" fmla="*/ 145 w 189"/>
                <a:gd name="T3" fmla="*/ 78 h 166"/>
                <a:gd name="T4" fmla="*/ 103 w 189"/>
                <a:gd name="T5" fmla="*/ 5 h 166"/>
                <a:gd name="T6" fmla="*/ 94 w 189"/>
                <a:gd name="T7" fmla="*/ 0 h 166"/>
                <a:gd name="T8" fmla="*/ 86 w 189"/>
                <a:gd name="T9" fmla="*/ 5 h 166"/>
                <a:gd name="T10" fmla="*/ 44 w 189"/>
                <a:gd name="T11" fmla="*/ 78 h 166"/>
                <a:gd name="T12" fmla="*/ 44 w 189"/>
                <a:gd name="T13" fmla="*/ 78 h 166"/>
                <a:gd name="T14" fmla="*/ 2 w 189"/>
                <a:gd name="T15" fmla="*/ 151 h 166"/>
                <a:gd name="T16" fmla="*/ 2 w 189"/>
                <a:gd name="T17" fmla="*/ 161 h 166"/>
                <a:gd name="T18" fmla="*/ 11 w 189"/>
                <a:gd name="T19" fmla="*/ 166 h 166"/>
                <a:gd name="T20" fmla="*/ 95 w 189"/>
                <a:gd name="T21" fmla="*/ 166 h 166"/>
                <a:gd name="T22" fmla="*/ 178 w 189"/>
                <a:gd name="T23" fmla="*/ 166 h 166"/>
                <a:gd name="T24" fmla="*/ 187 w 189"/>
                <a:gd name="T25" fmla="*/ 161 h 166"/>
                <a:gd name="T26" fmla="*/ 187 w 189"/>
                <a:gd name="T27" fmla="*/ 151 h 166"/>
                <a:gd name="T28" fmla="*/ 145 w 189"/>
                <a:gd name="T29" fmla="*/ 78 h 166"/>
                <a:gd name="T30" fmla="*/ 136 w 189"/>
                <a:gd name="T31" fmla="*/ 83 h 166"/>
                <a:gd name="T32" fmla="*/ 128 w 189"/>
                <a:gd name="T33" fmla="*/ 88 h 166"/>
                <a:gd name="T34" fmla="*/ 161 w 189"/>
                <a:gd name="T35" fmla="*/ 146 h 166"/>
                <a:gd name="T36" fmla="*/ 95 w 189"/>
                <a:gd name="T37" fmla="*/ 146 h 166"/>
                <a:gd name="T38" fmla="*/ 28 w 189"/>
                <a:gd name="T39" fmla="*/ 146 h 166"/>
                <a:gd name="T40" fmla="*/ 61 w 189"/>
                <a:gd name="T41" fmla="*/ 88 h 166"/>
                <a:gd name="T42" fmla="*/ 61 w 189"/>
                <a:gd name="T43" fmla="*/ 88 h 166"/>
                <a:gd name="T44" fmla="*/ 94 w 189"/>
                <a:gd name="T45" fmla="*/ 30 h 166"/>
                <a:gd name="T46" fmla="*/ 128 w 189"/>
                <a:gd name="T47" fmla="*/ 88 h 166"/>
                <a:gd name="T48" fmla="*/ 136 w 189"/>
                <a:gd name="T49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66">
                  <a:moveTo>
                    <a:pt x="136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8" y="0"/>
                    <a:pt x="94" y="0"/>
                  </a:cubicBezTo>
                  <a:cubicBezTo>
                    <a:pt x="91" y="0"/>
                    <a:pt x="88" y="2"/>
                    <a:pt x="86" y="5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0" y="154"/>
                    <a:pt x="0" y="158"/>
                    <a:pt x="2" y="161"/>
                  </a:cubicBezTo>
                  <a:cubicBezTo>
                    <a:pt x="4" y="164"/>
                    <a:pt x="7" y="166"/>
                    <a:pt x="11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178" y="166"/>
                    <a:pt x="178" y="166"/>
                    <a:pt x="178" y="166"/>
                  </a:cubicBezTo>
                  <a:cubicBezTo>
                    <a:pt x="182" y="166"/>
                    <a:pt x="185" y="164"/>
                    <a:pt x="187" y="161"/>
                  </a:cubicBezTo>
                  <a:cubicBezTo>
                    <a:pt x="189" y="158"/>
                    <a:pt x="189" y="154"/>
                    <a:pt x="187" y="151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6" y="83"/>
                    <a:pt x="136" y="83"/>
                    <a:pt x="136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1682751" y="2017714"/>
              <a:ext cx="176213" cy="155575"/>
            </a:xfrm>
            <a:custGeom>
              <a:avLst/>
              <a:gdLst>
                <a:gd name="T0" fmla="*/ 137 w 189"/>
                <a:gd name="T1" fmla="*/ 83 h 166"/>
                <a:gd name="T2" fmla="*/ 145 w 189"/>
                <a:gd name="T3" fmla="*/ 78 h 166"/>
                <a:gd name="T4" fmla="*/ 103 w 189"/>
                <a:gd name="T5" fmla="*/ 5 h 166"/>
                <a:gd name="T6" fmla="*/ 95 w 189"/>
                <a:gd name="T7" fmla="*/ 0 h 166"/>
                <a:gd name="T8" fmla="*/ 86 w 189"/>
                <a:gd name="T9" fmla="*/ 5 h 166"/>
                <a:gd name="T10" fmla="*/ 44 w 189"/>
                <a:gd name="T11" fmla="*/ 78 h 166"/>
                <a:gd name="T12" fmla="*/ 44 w 189"/>
                <a:gd name="T13" fmla="*/ 78 h 166"/>
                <a:gd name="T14" fmla="*/ 2 w 189"/>
                <a:gd name="T15" fmla="*/ 151 h 166"/>
                <a:gd name="T16" fmla="*/ 2 w 189"/>
                <a:gd name="T17" fmla="*/ 161 h 166"/>
                <a:gd name="T18" fmla="*/ 11 w 189"/>
                <a:gd name="T19" fmla="*/ 166 h 166"/>
                <a:gd name="T20" fmla="*/ 95 w 189"/>
                <a:gd name="T21" fmla="*/ 166 h 166"/>
                <a:gd name="T22" fmla="*/ 179 w 189"/>
                <a:gd name="T23" fmla="*/ 166 h 166"/>
                <a:gd name="T24" fmla="*/ 187 w 189"/>
                <a:gd name="T25" fmla="*/ 161 h 166"/>
                <a:gd name="T26" fmla="*/ 187 w 189"/>
                <a:gd name="T27" fmla="*/ 151 h 166"/>
                <a:gd name="T28" fmla="*/ 145 w 189"/>
                <a:gd name="T29" fmla="*/ 78 h 166"/>
                <a:gd name="T30" fmla="*/ 137 w 189"/>
                <a:gd name="T31" fmla="*/ 83 h 166"/>
                <a:gd name="T32" fmla="*/ 128 w 189"/>
                <a:gd name="T33" fmla="*/ 88 h 166"/>
                <a:gd name="T34" fmla="*/ 161 w 189"/>
                <a:gd name="T35" fmla="*/ 146 h 166"/>
                <a:gd name="T36" fmla="*/ 95 w 189"/>
                <a:gd name="T37" fmla="*/ 146 h 166"/>
                <a:gd name="T38" fmla="*/ 28 w 189"/>
                <a:gd name="T39" fmla="*/ 146 h 166"/>
                <a:gd name="T40" fmla="*/ 61 w 189"/>
                <a:gd name="T41" fmla="*/ 88 h 166"/>
                <a:gd name="T42" fmla="*/ 61 w 189"/>
                <a:gd name="T43" fmla="*/ 88 h 166"/>
                <a:gd name="T44" fmla="*/ 95 w 189"/>
                <a:gd name="T45" fmla="*/ 30 h 166"/>
                <a:gd name="T46" fmla="*/ 128 w 189"/>
                <a:gd name="T47" fmla="*/ 88 h 166"/>
                <a:gd name="T48" fmla="*/ 137 w 189"/>
                <a:gd name="T49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66">
                  <a:moveTo>
                    <a:pt x="137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8" y="0"/>
                    <a:pt x="95" y="0"/>
                  </a:cubicBezTo>
                  <a:cubicBezTo>
                    <a:pt x="91" y="0"/>
                    <a:pt x="88" y="2"/>
                    <a:pt x="86" y="5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0" y="154"/>
                    <a:pt x="0" y="158"/>
                    <a:pt x="2" y="161"/>
                  </a:cubicBezTo>
                  <a:cubicBezTo>
                    <a:pt x="4" y="164"/>
                    <a:pt x="7" y="166"/>
                    <a:pt x="11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2" y="166"/>
                    <a:pt x="185" y="164"/>
                    <a:pt x="187" y="161"/>
                  </a:cubicBezTo>
                  <a:cubicBezTo>
                    <a:pt x="189" y="158"/>
                    <a:pt x="189" y="154"/>
                    <a:pt x="187" y="151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7" y="83"/>
                    <a:pt x="137" y="83"/>
                    <a:pt x="137" y="83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7" y="83"/>
                    <a:pt x="137" y="83"/>
                    <a:pt x="137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133601" y="2273301"/>
              <a:ext cx="174625" cy="155575"/>
            </a:xfrm>
            <a:custGeom>
              <a:avLst/>
              <a:gdLst>
                <a:gd name="T0" fmla="*/ 136 w 188"/>
                <a:gd name="T1" fmla="*/ 83 h 166"/>
                <a:gd name="T2" fmla="*/ 145 w 188"/>
                <a:gd name="T3" fmla="*/ 78 h 166"/>
                <a:gd name="T4" fmla="*/ 103 w 188"/>
                <a:gd name="T5" fmla="*/ 5 h 166"/>
                <a:gd name="T6" fmla="*/ 94 w 188"/>
                <a:gd name="T7" fmla="*/ 0 h 166"/>
                <a:gd name="T8" fmla="*/ 85 w 188"/>
                <a:gd name="T9" fmla="*/ 5 h 166"/>
                <a:gd name="T10" fmla="*/ 43 w 188"/>
                <a:gd name="T11" fmla="*/ 78 h 166"/>
                <a:gd name="T12" fmla="*/ 1 w 188"/>
                <a:gd name="T13" fmla="*/ 151 h 166"/>
                <a:gd name="T14" fmla="*/ 1 w 188"/>
                <a:gd name="T15" fmla="*/ 161 h 166"/>
                <a:gd name="T16" fmla="*/ 10 w 188"/>
                <a:gd name="T17" fmla="*/ 166 h 166"/>
                <a:gd name="T18" fmla="*/ 94 w 188"/>
                <a:gd name="T19" fmla="*/ 166 h 166"/>
                <a:gd name="T20" fmla="*/ 178 w 188"/>
                <a:gd name="T21" fmla="*/ 165 h 166"/>
                <a:gd name="T22" fmla="*/ 187 w 188"/>
                <a:gd name="T23" fmla="*/ 160 h 166"/>
                <a:gd name="T24" fmla="*/ 187 w 188"/>
                <a:gd name="T25" fmla="*/ 150 h 166"/>
                <a:gd name="T26" fmla="*/ 145 w 188"/>
                <a:gd name="T27" fmla="*/ 78 h 166"/>
                <a:gd name="T28" fmla="*/ 136 w 188"/>
                <a:gd name="T29" fmla="*/ 83 h 166"/>
                <a:gd name="T30" fmla="*/ 127 w 188"/>
                <a:gd name="T31" fmla="*/ 88 h 166"/>
                <a:gd name="T32" fmla="*/ 161 w 188"/>
                <a:gd name="T33" fmla="*/ 145 h 166"/>
                <a:gd name="T34" fmla="*/ 94 w 188"/>
                <a:gd name="T35" fmla="*/ 146 h 166"/>
                <a:gd name="T36" fmla="*/ 27 w 188"/>
                <a:gd name="T37" fmla="*/ 146 h 166"/>
                <a:gd name="T38" fmla="*/ 61 w 188"/>
                <a:gd name="T39" fmla="*/ 88 h 166"/>
                <a:gd name="T40" fmla="*/ 94 w 188"/>
                <a:gd name="T41" fmla="*/ 30 h 166"/>
                <a:gd name="T42" fmla="*/ 127 w 188"/>
                <a:gd name="T43" fmla="*/ 88 h 166"/>
                <a:gd name="T44" fmla="*/ 136 w 188"/>
                <a:gd name="T45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8" h="166">
                  <a:moveTo>
                    <a:pt x="136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7" y="0"/>
                    <a:pt x="94" y="0"/>
                  </a:cubicBezTo>
                  <a:cubicBezTo>
                    <a:pt x="90" y="0"/>
                    <a:pt x="87" y="2"/>
                    <a:pt x="85" y="5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0" y="154"/>
                    <a:pt x="0" y="157"/>
                    <a:pt x="1" y="161"/>
                  </a:cubicBezTo>
                  <a:cubicBezTo>
                    <a:pt x="3" y="164"/>
                    <a:pt x="7" y="166"/>
                    <a:pt x="10" y="166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1" y="165"/>
                    <a:pt x="185" y="164"/>
                    <a:pt x="187" y="160"/>
                  </a:cubicBezTo>
                  <a:cubicBezTo>
                    <a:pt x="188" y="157"/>
                    <a:pt x="188" y="154"/>
                    <a:pt x="187" y="150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94" y="146"/>
                    <a:pt x="94" y="146"/>
                    <a:pt x="94" y="146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36" y="83"/>
                    <a:pt x="136" y="83"/>
                    <a:pt x="136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378076" y="1743076"/>
              <a:ext cx="171450" cy="173038"/>
            </a:xfrm>
            <a:custGeom>
              <a:avLst/>
              <a:gdLst>
                <a:gd name="T0" fmla="*/ 151 w 183"/>
                <a:gd name="T1" fmla="*/ 92 h 184"/>
                <a:gd name="T2" fmla="*/ 160 w 183"/>
                <a:gd name="T3" fmla="*/ 95 h 184"/>
                <a:gd name="T4" fmla="*/ 182 w 183"/>
                <a:gd name="T5" fmla="*/ 14 h 184"/>
                <a:gd name="T6" fmla="*/ 180 w 183"/>
                <a:gd name="T7" fmla="*/ 4 h 184"/>
                <a:gd name="T8" fmla="*/ 170 w 183"/>
                <a:gd name="T9" fmla="*/ 1 h 184"/>
                <a:gd name="T10" fmla="*/ 89 w 183"/>
                <a:gd name="T11" fmla="*/ 23 h 184"/>
                <a:gd name="T12" fmla="*/ 8 w 183"/>
                <a:gd name="T13" fmla="*/ 45 h 184"/>
                <a:gd name="T14" fmla="*/ 1 w 183"/>
                <a:gd name="T15" fmla="*/ 52 h 184"/>
                <a:gd name="T16" fmla="*/ 3 w 183"/>
                <a:gd name="T17" fmla="*/ 62 h 184"/>
                <a:gd name="T18" fmla="*/ 63 w 183"/>
                <a:gd name="T19" fmla="*/ 121 h 184"/>
                <a:gd name="T20" fmla="*/ 63 w 183"/>
                <a:gd name="T21" fmla="*/ 121 h 184"/>
                <a:gd name="T22" fmla="*/ 122 w 183"/>
                <a:gd name="T23" fmla="*/ 180 h 184"/>
                <a:gd name="T24" fmla="*/ 132 w 183"/>
                <a:gd name="T25" fmla="*/ 183 h 184"/>
                <a:gd name="T26" fmla="*/ 139 w 183"/>
                <a:gd name="T27" fmla="*/ 176 h 184"/>
                <a:gd name="T28" fmla="*/ 160 w 183"/>
                <a:gd name="T29" fmla="*/ 95 h 184"/>
                <a:gd name="T30" fmla="*/ 160 w 183"/>
                <a:gd name="T31" fmla="*/ 95 h 184"/>
                <a:gd name="T32" fmla="*/ 151 w 183"/>
                <a:gd name="T33" fmla="*/ 92 h 184"/>
                <a:gd name="T34" fmla="*/ 141 w 183"/>
                <a:gd name="T35" fmla="*/ 90 h 184"/>
                <a:gd name="T36" fmla="*/ 124 w 183"/>
                <a:gd name="T37" fmla="*/ 154 h 184"/>
                <a:gd name="T38" fmla="*/ 77 w 183"/>
                <a:gd name="T39" fmla="*/ 107 h 184"/>
                <a:gd name="T40" fmla="*/ 77 w 183"/>
                <a:gd name="T41" fmla="*/ 107 h 184"/>
                <a:gd name="T42" fmla="*/ 30 w 183"/>
                <a:gd name="T43" fmla="*/ 60 h 184"/>
                <a:gd name="T44" fmla="*/ 94 w 183"/>
                <a:gd name="T45" fmla="*/ 42 h 184"/>
                <a:gd name="T46" fmla="*/ 158 w 183"/>
                <a:gd name="T47" fmla="*/ 25 h 184"/>
                <a:gd name="T48" fmla="*/ 141 w 183"/>
                <a:gd name="T49" fmla="*/ 90 h 184"/>
                <a:gd name="T50" fmla="*/ 141 w 183"/>
                <a:gd name="T51" fmla="*/ 90 h 184"/>
                <a:gd name="T52" fmla="*/ 151 w 183"/>
                <a:gd name="T53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3" h="184">
                  <a:moveTo>
                    <a:pt x="151" y="92"/>
                  </a:moveTo>
                  <a:cubicBezTo>
                    <a:pt x="160" y="95"/>
                    <a:pt x="160" y="95"/>
                    <a:pt x="160" y="95"/>
                  </a:cubicBezTo>
                  <a:cubicBezTo>
                    <a:pt x="182" y="14"/>
                    <a:pt x="182" y="14"/>
                    <a:pt x="182" y="14"/>
                  </a:cubicBezTo>
                  <a:cubicBezTo>
                    <a:pt x="183" y="10"/>
                    <a:pt x="182" y="6"/>
                    <a:pt x="180" y="4"/>
                  </a:cubicBezTo>
                  <a:cubicBezTo>
                    <a:pt x="177" y="1"/>
                    <a:pt x="173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4" y="46"/>
                    <a:pt x="2" y="49"/>
                    <a:pt x="1" y="52"/>
                  </a:cubicBezTo>
                  <a:cubicBezTo>
                    <a:pt x="0" y="55"/>
                    <a:pt x="1" y="59"/>
                    <a:pt x="3" y="62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5" y="183"/>
                    <a:pt x="128" y="184"/>
                    <a:pt x="132" y="183"/>
                  </a:cubicBezTo>
                  <a:cubicBezTo>
                    <a:pt x="135" y="182"/>
                    <a:pt x="138" y="179"/>
                    <a:pt x="139" y="176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24" y="154"/>
                    <a:pt x="124" y="154"/>
                    <a:pt x="124" y="15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1087438" y="863601"/>
              <a:ext cx="171450" cy="173038"/>
            </a:xfrm>
            <a:custGeom>
              <a:avLst/>
              <a:gdLst>
                <a:gd name="T0" fmla="*/ 151 w 183"/>
                <a:gd name="T1" fmla="*/ 92 h 184"/>
                <a:gd name="T2" fmla="*/ 161 w 183"/>
                <a:gd name="T3" fmla="*/ 95 h 184"/>
                <a:gd name="T4" fmla="*/ 182 w 183"/>
                <a:gd name="T5" fmla="*/ 13 h 184"/>
                <a:gd name="T6" fmla="*/ 180 w 183"/>
                <a:gd name="T7" fmla="*/ 4 h 184"/>
                <a:gd name="T8" fmla="*/ 170 w 183"/>
                <a:gd name="T9" fmla="*/ 1 h 184"/>
                <a:gd name="T10" fmla="*/ 89 w 183"/>
                <a:gd name="T11" fmla="*/ 23 h 184"/>
                <a:gd name="T12" fmla="*/ 8 w 183"/>
                <a:gd name="T13" fmla="*/ 45 h 184"/>
                <a:gd name="T14" fmla="*/ 1 w 183"/>
                <a:gd name="T15" fmla="*/ 52 h 184"/>
                <a:gd name="T16" fmla="*/ 4 w 183"/>
                <a:gd name="T17" fmla="*/ 62 h 184"/>
                <a:gd name="T18" fmla="*/ 63 w 183"/>
                <a:gd name="T19" fmla="*/ 121 h 184"/>
                <a:gd name="T20" fmla="*/ 63 w 183"/>
                <a:gd name="T21" fmla="*/ 121 h 184"/>
                <a:gd name="T22" fmla="*/ 122 w 183"/>
                <a:gd name="T23" fmla="*/ 180 h 184"/>
                <a:gd name="T24" fmla="*/ 132 w 183"/>
                <a:gd name="T25" fmla="*/ 183 h 184"/>
                <a:gd name="T26" fmla="*/ 139 w 183"/>
                <a:gd name="T27" fmla="*/ 176 h 184"/>
                <a:gd name="T28" fmla="*/ 161 w 183"/>
                <a:gd name="T29" fmla="*/ 95 h 184"/>
                <a:gd name="T30" fmla="*/ 151 w 183"/>
                <a:gd name="T31" fmla="*/ 92 h 184"/>
                <a:gd name="T32" fmla="*/ 141 w 183"/>
                <a:gd name="T33" fmla="*/ 89 h 184"/>
                <a:gd name="T34" fmla="*/ 124 w 183"/>
                <a:gd name="T35" fmla="*/ 154 h 184"/>
                <a:gd name="T36" fmla="*/ 77 w 183"/>
                <a:gd name="T37" fmla="*/ 107 h 184"/>
                <a:gd name="T38" fmla="*/ 77 w 183"/>
                <a:gd name="T39" fmla="*/ 107 h 184"/>
                <a:gd name="T40" fmla="*/ 30 w 183"/>
                <a:gd name="T41" fmla="*/ 60 h 184"/>
                <a:gd name="T42" fmla="*/ 94 w 183"/>
                <a:gd name="T43" fmla="*/ 42 h 184"/>
                <a:gd name="T44" fmla="*/ 159 w 183"/>
                <a:gd name="T45" fmla="*/ 25 h 184"/>
                <a:gd name="T46" fmla="*/ 141 w 183"/>
                <a:gd name="T47" fmla="*/ 89 h 184"/>
                <a:gd name="T48" fmla="*/ 151 w 183"/>
                <a:gd name="T49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84">
                  <a:moveTo>
                    <a:pt x="151" y="92"/>
                  </a:moveTo>
                  <a:cubicBezTo>
                    <a:pt x="161" y="95"/>
                    <a:pt x="161" y="95"/>
                    <a:pt x="161" y="95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3" y="10"/>
                    <a:pt x="182" y="6"/>
                    <a:pt x="180" y="4"/>
                  </a:cubicBezTo>
                  <a:cubicBezTo>
                    <a:pt x="177" y="1"/>
                    <a:pt x="174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5" y="46"/>
                    <a:pt x="2" y="48"/>
                    <a:pt x="1" y="52"/>
                  </a:cubicBezTo>
                  <a:cubicBezTo>
                    <a:pt x="0" y="55"/>
                    <a:pt x="1" y="59"/>
                    <a:pt x="4" y="62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5" y="183"/>
                    <a:pt x="129" y="184"/>
                    <a:pt x="132" y="183"/>
                  </a:cubicBezTo>
                  <a:cubicBezTo>
                    <a:pt x="135" y="182"/>
                    <a:pt x="138" y="179"/>
                    <a:pt x="139" y="176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24" y="154"/>
                    <a:pt x="124" y="154"/>
                    <a:pt x="124" y="15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1033463" y="2501901"/>
              <a:ext cx="171450" cy="169863"/>
            </a:xfrm>
            <a:custGeom>
              <a:avLst/>
              <a:gdLst>
                <a:gd name="T0" fmla="*/ 151 w 183"/>
                <a:gd name="T1" fmla="*/ 92 h 183"/>
                <a:gd name="T2" fmla="*/ 160 w 183"/>
                <a:gd name="T3" fmla="*/ 94 h 183"/>
                <a:gd name="T4" fmla="*/ 182 w 183"/>
                <a:gd name="T5" fmla="*/ 13 h 183"/>
                <a:gd name="T6" fmla="*/ 179 w 183"/>
                <a:gd name="T7" fmla="*/ 3 h 183"/>
                <a:gd name="T8" fmla="*/ 170 w 183"/>
                <a:gd name="T9" fmla="*/ 1 h 183"/>
                <a:gd name="T10" fmla="*/ 89 w 183"/>
                <a:gd name="T11" fmla="*/ 23 h 183"/>
                <a:gd name="T12" fmla="*/ 8 w 183"/>
                <a:gd name="T13" fmla="*/ 44 h 183"/>
                <a:gd name="T14" fmla="*/ 1 w 183"/>
                <a:gd name="T15" fmla="*/ 52 h 183"/>
                <a:gd name="T16" fmla="*/ 3 w 183"/>
                <a:gd name="T17" fmla="*/ 61 h 183"/>
                <a:gd name="T18" fmla="*/ 63 w 183"/>
                <a:gd name="T19" fmla="*/ 120 h 183"/>
                <a:gd name="T20" fmla="*/ 122 w 183"/>
                <a:gd name="T21" fmla="*/ 180 h 183"/>
                <a:gd name="T22" fmla="*/ 132 w 183"/>
                <a:gd name="T23" fmla="*/ 182 h 183"/>
                <a:gd name="T24" fmla="*/ 139 w 183"/>
                <a:gd name="T25" fmla="*/ 175 h 183"/>
                <a:gd name="T26" fmla="*/ 160 w 183"/>
                <a:gd name="T27" fmla="*/ 94 h 183"/>
                <a:gd name="T28" fmla="*/ 151 w 183"/>
                <a:gd name="T29" fmla="*/ 92 h 183"/>
                <a:gd name="T30" fmla="*/ 141 w 183"/>
                <a:gd name="T31" fmla="*/ 89 h 183"/>
                <a:gd name="T32" fmla="*/ 124 w 183"/>
                <a:gd name="T33" fmla="*/ 153 h 183"/>
                <a:gd name="T34" fmla="*/ 77 w 183"/>
                <a:gd name="T35" fmla="*/ 106 h 183"/>
                <a:gd name="T36" fmla="*/ 30 w 183"/>
                <a:gd name="T37" fmla="*/ 59 h 183"/>
                <a:gd name="T38" fmla="*/ 94 w 183"/>
                <a:gd name="T39" fmla="*/ 42 h 183"/>
                <a:gd name="T40" fmla="*/ 158 w 183"/>
                <a:gd name="T41" fmla="*/ 25 h 183"/>
                <a:gd name="T42" fmla="*/ 141 w 183"/>
                <a:gd name="T43" fmla="*/ 89 h 183"/>
                <a:gd name="T44" fmla="*/ 151 w 183"/>
                <a:gd name="T45" fmla="*/ 9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3" h="183">
                  <a:moveTo>
                    <a:pt x="151" y="92"/>
                  </a:moveTo>
                  <a:cubicBezTo>
                    <a:pt x="160" y="94"/>
                    <a:pt x="160" y="94"/>
                    <a:pt x="160" y="94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3" y="10"/>
                    <a:pt x="182" y="6"/>
                    <a:pt x="179" y="3"/>
                  </a:cubicBezTo>
                  <a:cubicBezTo>
                    <a:pt x="177" y="1"/>
                    <a:pt x="173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4" y="45"/>
                    <a:pt x="2" y="48"/>
                    <a:pt x="1" y="52"/>
                  </a:cubicBezTo>
                  <a:cubicBezTo>
                    <a:pt x="0" y="55"/>
                    <a:pt x="1" y="59"/>
                    <a:pt x="3" y="61"/>
                  </a:cubicBezTo>
                  <a:cubicBezTo>
                    <a:pt x="63" y="120"/>
                    <a:pt x="63" y="120"/>
                    <a:pt x="63" y="120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4" y="182"/>
                    <a:pt x="128" y="183"/>
                    <a:pt x="132" y="182"/>
                  </a:cubicBezTo>
                  <a:cubicBezTo>
                    <a:pt x="135" y="181"/>
                    <a:pt x="138" y="179"/>
                    <a:pt x="139" y="175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24" y="153"/>
                    <a:pt x="124" y="153"/>
                    <a:pt x="124" y="153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2520951" y="906464"/>
              <a:ext cx="153988" cy="177800"/>
            </a:xfrm>
            <a:custGeom>
              <a:avLst/>
              <a:gdLst>
                <a:gd name="T0" fmla="*/ 83 w 165"/>
                <a:gd name="T1" fmla="*/ 137 h 189"/>
                <a:gd name="T2" fmla="*/ 88 w 165"/>
                <a:gd name="T3" fmla="*/ 145 h 189"/>
                <a:gd name="T4" fmla="*/ 160 w 165"/>
                <a:gd name="T5" fmla="*/ 103 h 189"/>
                <a:gd name="T6" fmla="*/ 165 w 165"/>
                <a:gd name="T7" fmla="*/ 94 h 189"/>
                <a:gd name="T8" fmla="*/ 160 w 165"/>
                <a:gd name="T9" fmla="*/ 86 h 189"/>
                <a:gd name="T10" fmla="*/ 88 w 165"/>
                <a:gd name="T11" fmla="*/ 44 h 189"/>
                <a:gd name="T12" fmla="*/ 15 w 165"/>
                <a:gd name="T13" fmla="*/ 2 h 189"/>
                <a:gd name="T14" fmla="*/ 5 w 165"/>
                <a:gd name="T15" fmla="*/ 2 h 189"/>
                <a:gd name="T16" fmla="*/ 0 w 165"/>
                <a:gd name="T17" fmla="*/ 11 h 189"/>
                <a:gd name="T18" fmla="*/ 0 w 165"/>
                <a:gd name="T19" fmla="*/ 95 h 189"/>
                <a:gd name="T20" fmla="*/ 0 w 165"/>
                <a:gd name="T21" fmla="*/ 95 h 189"/>
                <a:gd name="T22" fmla="*/ 0 w 165"/>
                <a:gd name="T23" fmla="*/ 179 h 189"/>
                <a:gd name="T24" fmla="*/ 5 w 165"/>
                <a:gd name="T25" fmla="*/ 187 h 189"/>
                <a:gd name="T26" fmla="*/ 15 w 165"/>
                <a:gd name="T27" fmla="*/ 187 h 189"/>
                <a:gd name="T28" fmla="*/ 88 w 165"/>
                <a:gd name="T29" fmla="*/ 145 h 189"/>
                <a:gd name="T30" fmla="*/ 83 w 165"/>
                <a:gd name="T31" fmla="*/ 137 h 189"/>
                <a:gd name="T32" fmla="*/ 78 w 165"/>
                <a:gd name="T33" fmla="*/ 128 h 189"/>
                <a:gd name="T34" fmla="*/ 20 w 165"/>
                <a:gd name="T35" fmla="*/ 161 h 189"/>
                <a:gd name="T36" fmla="*/ 20 w 165"/>
                <a:gd name="T37" fmla="*/ 95 h 189"/>
                <a:gd name="T38" fmla="*/ 20 w 165"/>
                <a:gd name="T39" fmla="*/ 95 h 189"/>
                <a:gd name="T40" fmla="*/ 20 w 165"/>
                <a:gd name="T41" fmla="*/ 28 h 189"/>
                <a:gd name="T42" fmla="*/ 78 w 165"/>
                <a:gd name="T43" fmla="*/ 61 h 189"/>
                <a:gd name="T44" fmla="*/ 135 w 165"/>
                <a:gd name="T45" fmla="*/ 95 h 189"/>
                <a:gd name="T46" fmla="*/ 78 w 165"/>
                <a:gd name="T47" fmla="*/ 128 h 189"/>
                <a:gd name="T48" fmla="*/ 83 w 165"/>
                <a:gd name="T49" fmla="*/ 13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189">
                  <a:moveTo>
                    <a:pt x="83" y="137"/>
                  </a:moveTo>
                  <a:cubicBezTo>
                    <a:pt x="88" y="145"/>
                    <a:pt x="88" y="145"/>
                    <a:pt x="88" y="145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4" y="101"/>
                    <a:pt x="165" y="98"/>
                    <a:pt x="165" y="94"/>
                  </a:cubicBezTo>
                  <a:cubicBezTo>
                    <a:pt x="165" y="91"/>
                    <a:pt x="164" y="88"/>
                    <a:pt x="160" y="8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2" y="0"/>
                    <a:pt x="8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2"/>
                    <a:pt x="2" y="185"/>
                    <a:pt x="5" y="187"/>
                  </a:cubicBezTo>
                  <a:cubicBezTo>
                    <a:pt x="8" y="189"/>
                    <a:pt x="12" y="189"/>
                    <a:pt x="15" y="187"/>
                  </a:cubicBezTo>
                  <a:cubicBezTo>
                    <a:pt x="88" y="145"/>
                    <a:pt x="88" y="145"/>
                    <a:pt x="88" y="145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3" y="137"/>
                    <a:pt x="83" y="137"/>
                    <a:pt x="83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1095376" y="1690689"/>
              <a:ext cx="153988" cy="176213"/>
            </a:xfrm>
            <a:custGeom>
              <a:avLst/>
              <a:gdLst>
                <a:gd name="T0" fmla="*/ 83 w 165"/>
                <a:gd name="T1" fmla="*/ 137 h 189"/>
                <a:gd name="T2" fmla="*/ 88 w 165"/>
                <a:gd name="T3" fmla="*/ 145 h 189"/>
                <a:gd name="T4" fmla="*/ 160 w 165"/>
                <a:gd name="T5" fmla="*/ 103 h 189"/>
                <a:gd name="T6" fmla="*/ 165 w 165"/>
                <a:gd name="T7" fmla="*/ 95 h 189"/>
                <a:gd name="T8" fmla="*/ 160 w 165"/>
                <a:gd name="T9" fmla="*/ 86 h 189"/>
                <a:gd name="T10" fmla="*/ 88 w 165"/>
                <a:gd name="T11" fmla="*/ 44 h 189"/>
                <a:gd name="T12" fmla="*/ 88 w 165"/>
                <a:gd name="T13" fmla="*/ 44 h 189"/>
                <a:gd name="T14" fmla="*/ 15 w 165"/>
                <a:gd name="T15" fmla="*/ 2 h 189"/>
                <a:gd name="T16" fmla="*/ 5 w 165"/>
                <a:gd name="T17" fmla="*/ 2 h 189"/>
                <a:gd name="T18" fmla="*/ 0 w 165"/>
                <a:gd name="T19" fmla="*/ 11 h 189"/>
                <a:gd name="T20" fmla="*/ 0 w 165"/>
                <a:gd name="T21" fmla="*/ 95 h 189"/>
                <a:gd name="T22" fmla="*/ 0 w 165"/>
                <a:gd name="T23" fmla="*/ 95 h 189"/>
                <a:gd name="T24" fmla="*/ 0 w 165"/>
                <a:gd name="T25" fmla="*/ 179 h 189"/>
                <a:gd name="T26" fmla="*/ 5 w 165"/>
                <a:gd name="T27" fmla="*/ 187 h 189"/>
                <a:gd name="T28" fmla="*/ 15 w 165"/>
                <a:gd name="T29" fmla="*/ 187 h 189"/>
                <a:gd name="T30" fmla="*/ 88 w 165"/>
                <a:gd name="T31" fmla="*/ 145 h 189"/>
                <a:gd name="T32" fmla="*/ 83 w 165"/>
                <a:gd name="T33" fmla="*/ 137 h 189"/>
                <a:gd name="T34" fmla="*/ 78 w 165"/>
                <a:gd name="T35" fmla="*/ 128 h 189"/>
                <a:gd name="T36" fmla="*/ 20 w 165"/>
                <a:gd name="T37" fmla="*/ 161 h 189"/>
                <a:gd name="T38" fmla="*/ 20 w 165"/>
                <a:gd name="T39" fmla="*/ 95 h 189"/>
                <a:gd name="T40" fmla="*/ 20 w 165"/>
                <a:gd name="T41" fmla="*/ 95 h 189"/>
                <a:gd name="T42" fmla="*/ 20 w 165"/>
                <a:gd name="T43" fmla="*/ 28 h 189"/>
                <a:gd name="T44" fmla="*/ 78 w 165"/>
                <a:gd name="T45" fmla="*/ 61 h 189"/>
                <a:gd name="T46" fmla="*/ 78 w 165"/>
                <a:gd name="T47" fmla="*/ 61 h 189"/>
                <a:gd name="T48" fmla="*/ 135 w 165"/>
                <a:gd name="T49" fmla="*/ 95 h 189"/>
                <a:gd name="T50" fmla="*/ 78 w 165"/>
                <a:gd name="T51" fmla="*/ 128 h 189"/>
                <a:gd name="T52" fmla="*/ 83 w 165"/>
                <a:gd name="T53" fmla="*/ 13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5" h="189">
                  <a:moveTo>
                    <a:pt x="83" y="137"/>
                  </a:moveTo>
                  <a:cubicBezTo>
                    <a:pt x="88" y="145"/>
                    <a:pt x="88" y="145"/>
                    <a:pt x="88" y="145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4" y="102"/>
                    <a:pt x="165" y="98"/>
                    <a:pt x="165" y="95"/>
                  </a:cubicBezTo>
                  <a:cubicBezTo>
                    <a:pt x="165" y="91"/>
                    <a:pt x="164" y="88"/>
                    <a:pt x="160" y="8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2" y="0"/>
                    <a:pt x="8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2"/>
                    <a:pt x="2" y="186"/>
                    <a:pt x="5" y="187"/>
                  </a:cubicBezTo>
                  <a:cubicBezTo>
                    <a:pt x="8" y="189"/>
                    <a:pt x="12" y="189"/>
                    <a:pt x="15" y="187"/>
                  </a:cubicBezTo>
                  <a:cubicBezTo>
                    <a:pt x="88" y="145"/>
                    <a:pt x="88" y="145"/>
                    <a:pt x="88" y="145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3" y="137"/>
                    <a:pt x="83" y="137"/>
                    <a:pt x="83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1944688" y="1620839"/>
              <a:ext cx="136525" cy="138113"/>
            </a:xfrm>
            <a:custGeom>
              <a:avLst/>
              <a:gdLst>
                <a:gd name="T0" fmla="*/ 137 w 147"/>
                <a:gd name="T1" fmla="*/ 73 h 147"/>
                <a:gd name="T2" fmla="*/ 127 w 147"/>
                <a:gd name="T3" fmla="*/ 73 h 147"/>
                <a:gd name="T4" fmla="*/ 111 w 147"/>
                <a:gd name="T5" fmla="*/ 111 h 147"/>
                <a:gd name="T6" fmla="*/ 74 w 147"/>
                <a:gd name="T7" fmla="*/ 127 h 147"/>
                <a:gd name="T8" fmla="*/ 36 w 147"/>
                <a:gd name="T9" fmla="*/ 111 h 147"/>
                <a:gd name="T10" fmla="*/ 20 w 147"/>
                <a:gd name="T11" fmla="*/ 73 h 147"/>
                <a:gd name="T12" fmla="*/ 36 w 147"/>
                <a:gd name="T13" fmla="*/ 35 h 147"/>
                <a:gd name="T14" fmla="*/ 74 w 147"/>
                <a:gd name="T15" fmla="*/ 20 h 147"/>
                <a:gd name="T16" fmla="*/ 111 w 147"/>
                <a:gd name="T17" fmla="*/ 35 h 147"/>
                <a:gd name="T18" fmla="*/ 127 w 147"/>
                <a:gd name="T19" fmla="*/ 73 h 147"/>
                <a:gd name="T20" fmla="*/ 137 w 147"/>
                <a:gd name="T21" fmla="*/ 73 h 147"/>
                <a:gd name="T22" fmla="*/ 147 w 147"/>
                <a:gd name="T23" fmla="*/ 73 h 147"/>
                <a:gd name="T24" fmla="*/ 74 w 147"/>
                <a:gd name="T25" fmla="*/ 0 h 147"/>
                <a:gd name="T26" fmla="*/ 0 w 147"/>
                <a:gd name="T27" fmla="*/ 73 h 147"/>
                <a:gd name="T28" fmla="*/ 74 w 147"/>
                <a:gd name="T29" fmla="*/ 147 h 147"/>
                <a:gd name="T30" fmla="*/ 147 w 147"/>
                <a:gd name="T31" fmla="*/ 73 h 147"/>
                <a:gd name="T32" fmla="*/ 137 w 147"/>
                <a:gd name="T33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147">
                  <a:moveTo>
                    <a:pt x="137" y="73"/>
                  </a:moveTo>
                  <a:cubicBezTo>
                    <a:pt x="127" y="73"/>
                    <a:pt x="127" y="73"/>
                    <a:pt x="127" y="73"/>
                  </a:cubicBezTo>
                  <a:cubicBezTo>
                    <a:pt x="127" y="88"/>
                    <a:pt x="121" y="102"/>
                    <a:pt x="111" y="111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3"/>
                  </a:cubicBezTo>
                  <a:cubicBezTo>
                    <a:pt x="20" y="58"/>
                    <a:pt x="26" y="45"/>
                    <a:pt x="36" y="35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5"/>
                  </a:cubicBezTo>
                  <a:cubicBezTo>
                    <a:pt x="121" y="45"/>
                    <a:pt x="127" y="58"/>
                    <a:pt x="127" y="73"/>
                  </a:cubicBezTo>
                  <a:cubicBezTo>
                    <a:pt x="137" y="73"/>
                    <a:pt x="137" y="73"/>
                    <a:pt x="137" y="73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3"/>
                  </a:cubicBezTo>
                  <a:cubicBezTo>
                    <a:pt x="137" y="73"/>
                    <a:pt x="137" y="73"/>
                    <a:pt x="137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643063" y="955676"/>
              <a:ext cx="138113" cy="139700"/>
            </a:xfrm>
            <a:custGeom>
              <a:avLst/>
              <a:gdLst>
                <a:gd name="T0" fmla="*/ 138 w 148"/>
                <a:gd name="T1" fmla="*/ 74 h 148"/>
                <a:gd name="T2" fmla="*/ 128 w 148"/>
                <a:gd name="T3" fmla="*/ 74 h 148"/>
                <a:gd name="T4" fmla="*/ 112 w 148"/>
                <a:gd name="T5" fmla="*/ 112 h 148"/>
                <a:gd name="T6" fmla="*/ 74 w 148"/>
                <a:gd name="T7" fmla="*/ 128 h 148"/>
                <a:gd name="T8" fmla="*/ 36 w 148"/>
                <a:gd name="T9" fmla="*/ 112 h 148"/>
                <a:gd name="T10" fmla="*/ 20 w 148"/>
                <a:gd name="T11" fmla="*/ 74 h 148"/>
                <a:gd name="T12" fmla="*/ 36 w 148"/>
                <a:gd name="T13" fmla="*/ 36 h 148"/>
                <a:gd name="T14" fmla="*/ 74 w 148"/>
                <a:gd name="T15" fmla="*/ 20 h 148"/>
                <a:gd name="T16" fmla="*/ 112 w 148"/>
                <a:gd name="T17" fmla="*/ 36 h 148"/>
                <a:gd name="T18" fmla="*/ 128 w 148"/>
                <a:gd name="T19" fmla="*/ 74 h 148"/>
                <a:gd name="T20" fmla="*/ 138 w 148"/>
                <a:gd name="T21" fmla="*/ 74 h 148"/>
                <a:gd name="T22" fmla="*/ 148 w 148"/>
                <a:gd name="T23" fmla="*/ 74 h 148"/>
                <a:gd name="T24" fmla="*/ 74 w 148"/>
                <a:gd name="T25" fmla="*/ 0 h 148"/>
                <a:gd name="T26" fmla="*/ 0 w 148"/>
                <a:gd name="T27" fmla="*/ 74 h 148"/>
                <a:gd name="T28" fmla="*/ 74 w 148"/>
                <a:gd name="T29" fmla="*/ 148 h 148"/>
                <a:gd name="T30" fmla="*/ 148 w 148"/>
                <a:gd name="T31" fmla="*/ 74 h 148"/>
                <a:gd name="T32" fmla="*/ 138 w 148"/>
                <a:gd name="T33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8" h="148">
                  <a:moveTo>
                    <a:pt x="138" y="74"/>
                  </a:moveTo>
                  <a:cubicBezTo>
                    <a:pt x="128" y="74"/>
                    <a:pt x="128" y="74"/>
                    <a:pt x="128" y="74"/>
                  </a:cubicBezTo>
                  <a:cubicBezTo>
                    <a:pt x="128" y="89"/>
                    <a:pt x="122" y="102"/>
                    <a:pt x="112" y="112"/>
                  </a:cubicBezTo>
                  <a:cubicBezTo>
                    <a:pt x="102" y="122"/>
                    <a:pt x="89" y="128"/>
                    <a:pt x="74" y="128"/>
                  </a:cubicBezTo>
                  <a:cubicBezTo>
                    <a:pt x="59" y="128"/>
                    <a:pt x="46" y="122"/>
                    <a:pt x="36" y="112"/>
                  </a:cubicBezTo>
                  <a:cubicBezTo>
                    <a:pt x="26" y="102"/>
                    <a:pt x="20" y="89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6"/>
                    <a:pt x="128" y="59"/>
                    <a:pt x="128" y="74"/>
                  </a:cubicBezTo>
                  <a:cubicBezTo>
                    <a:pt x="138" y="74"/>
                    <a:pt x="138" y="74"/>
                    <a:pt x="138" y="74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115" y="148"/>
                    <a:pt x="148" y="115"/>
                    <a:pt x="148" y="74"/>
                  </a:cubicBezTo>
                  <a:cubicBezTo>
                    <a:pt x="138" y="74"/>
                    <a:pt x="138" y="74"/>
                    <a:pt x="138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1681163" y="2713039"/>
              <a:ext cx="138113" cy="136525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1 w 147"/>
                <a:gd name="T5" fmla="*/ 112 h 147"/>
                <a:gd name="T6" fmla="*/ 74 w 147"/>
                <a:gd name="T7" fmla="*/ 127 h 147"/>
                <a:gd name="T8" fmla="*/ 36 w 147"/>
                <a:gd name="T9" fmla="*/ 112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1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21 w 147"/>
                <a:gd name="T27" fmla="*/ 22 h 147"/>
                <a:gd name="T28" fmla="*/ 0 w 147"/>
                <a:gd name="T29" fmla="*/ 74 h 147"/>
                <a:gd name="T30" fmla="*/ 74 w 147"/>
                <a:gd name="T31" fmla="*/ 147 h 147"/>
                <a:gd name="T32" fmla="*/ 147 w 147"/>
                <a:gd name="T33" fmla="*/ 74 h 147"/>
                <a:gd name="T34" fmla="*/ 137 w 147"/>
                <a:gd name="T35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8"/>
                    <a:pt x="121" y="102"/>
                    <a:pt x="111" y="112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2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5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6"/>
                  </a:cubicBezTo>
                  <a:cubicBezTo>
                    <a:pt x="121" y="45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8" y="35"/>
                    <a:pt x="0" y="5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1958976" y="2624139"/>
              <a:ext cx="138113" cy="77788"/>
            </a:xfrm>
            <a:custGeom>
              <a:avLst/>
              <a:gdLst>
                <a:gd name="T0" fmla="*/ 20 w 148"/>
                <a:gd name="T1" fmla="*/ 73 h 83"/>
                <a:gd name="T2" fmla="*/ 36 w 148"/>
                <a:gd name="T3" fmla="*/ 36 h 83"/>
                <a:gd name="T4" fmla="*/ 74 w 148"/>
                <a:gd name="T5" fmla="*/ 20 h 83"/>
                <a:gd name="T6" fmla="*/ 112 w 148"/>
                <a:gd name="T7" fmla="*/ 36 h 83"/>
                <a:gd name="T8" fmla="*/ 128 w 148"/>
                <a:gd name="T9" fmla="*/ 73 h 83"/>
                <a:gd name="T10" fmla="*/ 138 w 148"/>
                <a:gd name="T11" fmla="*/ 83 h 83"/>
                <a:gd name="T12" fmla="*/ 148 w 148"/>
                <a:gd name="T13" fmla="*/ 73 h 83"/>
                <a:gd name="T14" fmla="*/ 74 w 148"/>
                <a:gd name="T15" fmla="*/ 0 h 83"/>
                <a:gd name="T16" fmla="*/ 22 w 148"/>
                <a:gd name="T17" fmla="*/ 21 h 83"/>
                <a:gd name="T18" fmla="*/ 0 w 148"/>
                <a:gd name="T19" fmla="*/ 73 h 83"/>
                <a:gd name="T20" fmla="*/ 10 w 148"/>
                <a:gd name="T21" fmla="*/ 83 h 83"/>
                <a:gd name="T22" fmla="*/ 20 w 148"/>
                <a:gd name="T23" fmla="*/ 73 h 83"/>
                <a:gd name="T24" fmla="*/ 20 w 148"/>
                <a:gd name="T25" fmla="*/ 7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83">
                  <a:moveTo>
                    <a:pt x="20" y="73"/>
                  </a:moveTo>
                  <a:cubicBezTo>
                    <a:pt x="20" y="59"/>
                    <a:pt x="26" y="45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5"/>
                    <a:pt x="128" y="59"/>
                    <a:pt x="128" y="73"/>
                  </a:cubicBezTo>
                  <a:cubicBezTo>
                    <a:pt x="128" y="79"/>
                    <a:pt x="132" y="83"/>
                    <a:pt x="138" y="83"/>
                  </a:cubicBezTo>
                  <a:cubicBezTo>
                    <a:pt x="143" y="83"/>
                    <a:pt x="148" y="79"/>
                    <a:pt x="148" y="73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54" y="0"/>
                    <a:pt x="35" y="8"/>
                    <a:pt x="22" y="21"/>
                  </a:cubicBezTo>
                  <a:cubicBezTo>
                    <a:pt x="9" y="35"/>
                    <a:pt x="0" y="53"/>
                    <a:pt x="0" y="73"/>
                  </a:cubicBezTo>
                  <a:cubicBezTo>
                    <a:pt x="0" y="79"/>
                    <a:pt x="5" y="83"/>
                    <a:pt x="10" y="83"/>
                  </a:cubicBezTo>
                  <a:cubicBezTo>
                    <a:pt x="16" y="83"/>
                    <a:pt x="20" y="79"/>
                    <a:pt x="20" y="73"/>
                  </a:cubicBezTo>
                  <a:cubicBezTo>
                    <a:pt x="20" y="73"/>
                    <a:pt x="20" y="73"/>
                    <a:pt x="20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1484313" y="1709739"/>
              <a:ext cx="138113" cy="77788"/>
            </a:xfrm>
            <a:custGeom>
              <a:avLst/>
              <a:gdLst>
                <a:gd name="T0" fmla="*/ 20 w 148"/>
                <a:gd name="T1" fmla="*/ 74 h 84"/>
                <a:gd name="T2" fmla="*/ 36 w 148"/>
                <a:gd name="T3" fmla="*/ 36 h 84"/>
                <a:gd name="T4" fmla="*/ 74 w 148"/>
                <a:gd name="T5" fmla="*/ 20 h 84"/>
                <a:gd name="T6" fmla="*/ 112 w 148"/>
                <a:gd name="T7" fmla="*/ 36 h 84"/>
                <a:gd name="T8" fmla="*/ 128 w 148"/>
                <a:gd name="T9" fmla="*/ 74 h 84"/>
                <a:gd name="T10" fmla="*/ 138 w 148"/>
                <a:gd name="T11" fmla="*/ 84 h 84"/>
                <a:gd name="T12" fmla="*/ 148 w 148"/>
                <a:gd name="T13" fmla="*/ 74 h 84"/>
                <a:gd name="T14" fmla="*/ 74 w 148"/>
                <a:gd name="T15" fmla="*/ 0 h 84"/>
                <a:gd name="T16" fmla="*/ 0 w 148"/>
                <a:gd name="T17" fmla="*/ 74 h 84"/>
                <a:gd name="T18" fmla="*/ 10 w 148"/>
                <a:gd name="T19" fmla="*/ 84 h 84"/>
                <a:gd name="T20" fmla="*/ 20 w 148"/>
                <a:gd name="T21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84">
                  <a:moveTo>
                    <a:pt x="20" y="74"/>
                  </a:moveTo>
                  <a:cubicBezTo>
                    <a:pt x="20" y="59"/>
                    <a:pt x="26" y="46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6"/>
                    <a:pt x="128" y="59"/>
                    <a:pt x="128" y="74"/>
                  </a:cubicBezTo>
                  <a:cubicBezTo>
                    <a:pt x="128" y="79"/>
                    <a:pt x="132" y="84"/>
                    <a:pt x="138" y="84"/>
                  </a:cubicBezTo>
                  <a:cubicBezTo>
                    <a:pt x="143" y="84"/>
                    <a:pt x="148" y="79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79"/>
                    <a:pt x="5" y="84"/>
                    <a:pt x="10" y="84"/>
                  </a:cubicBezTo>
                  <a:cubicBezTo>
                    <a:pt x="16" y="84"/>
                    <a:pt x="20" y="79"/>
                    <a:pt x="20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857251" y="1227139"/>
              <a:ext cx="136525" cy="77788"/>
            </a:xfrm>
            <a:custGeom>
              <a:avLst/>
              <a:gdLst>
                <a:gd name="T0" fmla="*/ 20 w 146"/>
                <a:gd name="T1" fmla="*/ 74 h 84"/>
                <a:gd name="T2" fmla="*/ 35 w 146"/>
                <a:gd name="T3" fmla="*/ 36 h 84"/>
                <a:gd name="T4" fmla="*/ 73 w 146"/>
                <a:gd name="T5" fmla="*/ 20 h 84"/>
                <a:gd name="T6" fmla="*/ 111 w 146"/>
                <a:gd name="T7" fmla="*/ 36 h 84"/>
                <a:gd name="T8" fmla="*/ 126 w 146"/>
                <a:gd name="T9" fmla="*/ 74 h 84"/>
                <a:gd name="T10" fmla="*/ 136 w 146"/>
                <a:gd name="T11" fmla="*/ 84 h 84"/>
                <a:gd name="T12" fmla="*/ 146 w 146"/>
                <a:gd name="T13" fmla="*/ 74 h 84"/>
                <a:gd name="T14" fmla="*/ 125 w 146"/>
                <a:gd name="T15" fmla="*/ 22 h 84"/>
                <a:gd name="T16" fmla="*/ 73 w 146"/>
                <a:gd name="T17" fmla="*/ 0 h 84"/>
                <a:gd name="T18" fmla="*/ 21 w 146"/>
                <a:gd name="T19" fmla="*/ 22 h 84"/>
                <a:gd name="T20" fmla="*/ 0 w 146"/>
                <a:gd name="T21" fmla="*/ 74 h 84"/>
                <a:gd name="T22" fmla="*/ 10 w 146"/>
                <a:gd name="T23" fmla="*/ 84 h 84"/>
                <a:gd name="T24" fmla="*/ 20 w 146"/>
                <a:gd name="T25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84">
                  <a:moveTo>
                    <a:pt x="20" y="74"/>
                  </a:moveTo>
                  <a:cubicBezTo>
                    <a:pt x="20" y="59"/>
                    <a:pt x="26" y="46"/>
                    <a:pt x="35" y="36"/>
                  </a:cubicBezTo>
                  <a:cubicBezTo>
                    <a:pt x="45" y="26"/>
                    <a:pt x="58" y="20"/>
                    <a:pt x="73" y="20"/>
                  </a:cubicBezTo>
                  <a:cubicBezTo>
                    <a:pt x="88" y="20"/>
                    <a:pt x="101" y="26"/>
                    <a:pt x="111" y="36"/>
                  </a:cubicBezTo>
                  <a:cubicBezTo>
                    <a:pt x="120" y="46"/>
                    <a:pt x="126" y="59"/>
                    <a:pt x="126" y="74"/>
                  </a:cubicBezTo>
                  <a:cubicBezTo>
                    <a:pt x="126" y="80"/>
                    <a:pt x="131" y="84"/>
                    <a:pt x="136" y="84"/>
                  </a:cubicBezTo>
                  <a:cubicBezTo>
                    <a:pt x="142" y="84"/>
                    <a:pt x="146" y="80"/>
                    <a:pt x="146" y="74"/>
                  </a:cubicBezTo>
                  <a:cubicBezTo>
                    <a:pt x="146" y="54"/>
                    <a:pt x="138" y="35"/>
                    <a:pt x="125" y="22"/>
                  </a:cubicBezTo>
                  <a:cubicBezTo>
                    <a:pt x="112" y="9"/>
                    <a:pt x="93" y="0"/>
                    <a:pt x="73" y="0"/>
                  </a:cubicBezTo>
                  <a:cubicBezTo>
                    <a:pt x="53" y="0"/>
                    <a:pt x="34" y="9"/>
                    <a:pt x="21" y="22"/>
                  </a:cubicBezTo>
                  <a:cubicBezTo>
                    <a:pt x="8" y="35"/>
                    <a:pt x="0" y="54"/>
                    <a:pt x="0" y="74"/>
                  </a:cubicBezTo>
                  <a:cubicBezTo>
                    <a:pt x="0" y="80"/>
                    <a:pt x="4" y="84"/>
                    <a:pt x="10" y="84"/>
                  </a:cubicBezTo>
                  <a:cubicBezTo>
                    <a:pt x="15" y="84"/>
                    <a:pt x="20" y="80"/>
                    <a:pt x="20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298701" y="1265239"/>
              <a:ext cx="77788" cy="136525"/>
            </a:xfrm>
            <a:custGeom>
              <a:avLst/>
              <a:gdLst>
                <a:gd name="T0" fmla="*/ 73 w 83"/>
                <a:gd name="T1" fmla="*/ 126 h 146"/>
                <a:gd name="T2" fmla="*/ 35 w 83"/>
                <a:gd name="T3" fmla="*/ 111 h 146"/>
                <a:gd name="T4" fmla="*/ 20 w 83"/>
                <a:gd name="T5" fmla="*/ 73 h 146"/>
                <a:gd name="T6" fmla="*/ 35 w 83"/>
                <a:gd name="T7" fmla="*/ 35 h 146"/>
                <a:gd name="T8" fmla="*/ 73 w 83"/>
                <a:gd name="T9" fmla="*/ 20 h 146"/>
                <a:gd name="T10" fmla="*/ 83 w 83"/>
                <a:gd name="T11" fmla="*/ 10 h 146"/>
                <a:gd name="T12" fmla="*/ 73 w 83"/>
                <a:gd name="T13" fmla="*/ 0 h 146"/>
                <a:gd name="T14" fmla="*/ 21 w 83"/>
                <a:gd name="T15" fmla="*/ 21 h 146"/>
                <a:gd name="T16" fmla="*/ 0 w 83"/>
                <a:gd name="T17" fmla="*/ 73 h 146"/>
                <a:gd name="T18" fmla="*/ 21 w 83"/>
                <a:gd name="T19" fmla="*/ 125 h 146"/>
                <a:gd name="T20" fmla="*/ 73 w 83"/>
                <a:gd name="T21" fmla="*/ 146 h 146"/>
                <a:gd name="T22" fmla="*/ 83 w 83"/>
                <a:gd name="T23" fmla="*/ 136 h 146"/>
                <a:gd name="T24" fmla="*/ 73 w 83"/>
                <a:gd name="T25" fmla="*/ 1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46">
                  <a:moveTo>
                    <a:pt x="73" y="126"/>
                  </a:moveTo>
                  <a:cubicBezTo>
                    <a:pt x="58" y="126"/>
                    <a:pt x="45" y="120"/>
                    <a:pt x="35" y="111"/>
                  </a:cubicBezTo>
                  <a:cubicBezTo>
                    <a:pt x="26" y="101"/>
                    <a:pt x="20" y="88"/>
                    <a:pt x="20" y="73"/>
                  </a:cubicBezTo>
                  <a:cubicBezTo>
                    <a:pt x="20" y="58"/>
                    <a:pt x="26" y="45"/>
                    <a:pt x="35" y="35"/>
                  </a:cubicBezTo>
                  <a:cubicBezTo>
                    <a:pt x="45" y="25"/>
                    <a:pt x="58" y="20"/>
                    <a:pt x="73" y="20"/>
                  </a:cubicBezTo>
                  <a:cubicBezTo>
                    <a:pt x="79" y="20"/>
                    <a:pt x="83" y="15"/>
                    <a:pt x="83" y="10"/>
                  </a:cubicBezTo>
                  <a:cubicBezTo>
                    <a:pt x="83" y="4"/>
                    <a:pt x="79" y="0"/>
                    <a:pt x="73" y="0"/>
                  </a:cubicBezTo>
                  <a:cubicBezTo>
                    <a:pt x="53" y="0"/>
                    <a:pt x="34" y="8"/>
                    <a:pt x="21" y="21"/>
                  </a:cubicBezTo>
                  <a:cubicBezTo>
                    <a:pt x="8" y="34"/>
                    <a:pt x="0" y="53"/>
                    <a:pt x="0" y="73"/>
                  </a:cubicBezTo>
                  <a:cubicBezTo>
                    <a:pt x="0" y="93"/>
                    <a:pt x="8" y="112"/>
                    <a:pt x="21" y="125"/>
                  </a:cubicBezTo>
                  <a:cubicBezTo>
                    <a:pt x="34" y="138"/>
                    <a:pt x="53" y="146"/>
                    <a:pt x="73" y="146"/>
                  </a:cubicBezTo>
                  <a:cubicBezTo>
                    <a:pt x="79" y="146"/>
                    <a:pt x="83" y="142"/>
                    <a:pt x="83" y="136"/>
                  </a:cubicBezTo>
                  <a:cubicBezTo>
                    <a:pt x="83" y="131"/>
                    <a:pt x="79" y="126"/>
                    <a:pt x="73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865188" y="2654301"/>
              <a:ext cx="77788" cy="136525"/>
            </a:xfrm>
            <a:custGeom>
              <a:avLst/>
              <a:gdLst>
                <a:gd name="T0" fmla="*/ 73 w 83"/>
                <a:gd name="T1" fmla="*/ 126 h 146"/>
                <a:gd name="T2" fmla="*/ 36 w 83"/>
                <a:gd name="T3" fmla="*/ 111 h 146"/>
                <a:gd name="T4" fmla="*/ 20 w 83"/>
                <a:gd name="T5" fmla="*/ 73 h 146"/>
                <a:gd name="T6" fmla="*/ 36 w 83"/>
                <a:gd name="T7" fmla="*/ 35 h 146"/>
                <a:gd name="T8" fmla="*/ 73 w 83"/>
                <a:gd name="T9" fmla="*/ 20 h 146"/>
                <a:gd name="T10" fmla="*/ 83 w 83"/>
                <a:gd name="T11" fmla="*/ 10 h 146"/>
                <a:gd name="T12" fmla="*/ 73 w 83"/>
                <a:gd name="T13" fmla="*/ 0 h 146"/>
                <a:gd name="T14" fmla="*/ 21 w 83"/>
                <a:gd name="T15" fmla="*/ 21 h 146"/>
                <a:gd name="T16" fmla="*/ 0 w 83"/>
                <a:gd name="T17" fmla="*/ 73 h 146"/>
                <a:gd name="T18" fmla="*/ 21 w 83"/>
                <a:gd name="T19" fmla="*/ 125 h 146"/>
                <a:gd name="T20" fmla="*/ 73 w 83"/>
                <a:gd name="T21" fmla="*/ 146 h 146"/>
                <a:gd name="T22" fmla="*/ 83 w 83"/>
                <a:gd name="T23" fmla="*/ 136 h 146"/>
                <a:gd name="T24" fmla="*/ 73 w 83"/>
                <a:gd name="T25" fmla="*/ 1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46">
                  <a:moveTo>
                    <a:pt x="73" y="126"/>
                  </a:moveTo>
                  <a:cubicBezTo>
                    <a:pt x="59" y="126"/>
                    <a:pt x="45" y="120"/>
                    <a:pt x="36" y="111"/>
                  </a:cubicBezTo>
                  <a:cubicBezTo>
                    <a:pt x="26" y="101"/>
                    <a:pt x="20" y="88"/>
                    <a:pt x="20" y="73"/>
                  </a:cubicBezTo>
                  <a:cubicBezTo>
                    <a:pt x="20" y="58"/>
                    <a:pt x="26" y="45"/>
                    <a:pt x="36" y="35"/>
                  </a:cubicBezTo>
                  <a:cubicBezTo>
                    <a:pt x="45" y="26"/>
                    <a:pt x="59" y="20"/>
                    <a:pt x="73" y="20"/>
                  </a:cubicBezTo>
                  <a:cubicBezTo>
                    <a:pt x="79" y="20"/>
                    <a:pt x="83" y="15"/>
                    <a:pt x="83" y="10"/>
                  </a:cubicBezTo>
                  <a:cubicBezTo>
                    <a:pt x="83" y="4"/>
                    <a:pt x="79" y="0"/>
                    <a:pt x="73" y="0"/>
                  </a:cubicBezTo>
                  <a:cubicBezTo>
                    <a:pt x="53" y="0"/>
                    <a:pt x="35" y="8"/>
                    <a:pt x="21" y="21"/>
                  </a:cubicBezTo>
                  <a:cubicBezTo>
                    <a:pt x="8" y="34"/>
                    <a:pt x="0" y="53"/>
                    <a:pt x="0" y="73"/>
                  </a:cubicBezTo>
                  <a:cubicBezTo>
                    <a:pt x="0" y="93"/>
                    <a:pt x="8" y="112"/>
                    <a:pt x="21" y="125"/>
                  </a:cubicBezTo>
                  <a:cubicBezTo>
                    <a:pt x="35" y="138"/>
                    <a:pt x="53" y="146"/>
                    <a:pt x="73" y="146"/>
                  </a:cubicBezTo>
                  <a:cubicBezTo>
                    <a:pt x="79" y="146"/>
                    <a:pt x="83" y="142"/>
                    <a:pt x="83" y="136"/>
                  </a:cubicBezTo>
                  <a:cubicBezTo>
                    <a:pt x="83" y="131"/>
                    <a:pt x="79" y="126"/>
                    <a:pt x="73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1504951" y="760414"/>
              <a:ext cx="77788" cy="138113"/>
            </a:xfrm>
            <a:custGeom>
              <a:avLst/>
              <a:gdLst>
                <a:gd name="T0" fmla="*/ 74 w 84"/>
                <a:gd name="T1" fmla="*/ 127 h 147"/>
                <a:gd name="T2" fmla="*/ 36 w 84"/>
                <a:gd name="T3" fmla="*/ 111 h 147"/>
                <a:gd name="T4" fmla="*/ 20 w 84"/>
                <a:gd name="T5" fmla="*/ 74 h 147"/>
                <a:gd name="T6" fmla="*/ 36 w 84"/>
                <a:gd name="T7" fmla="*/ 36 h 147"/>
                <a:gd name="T8" fmla="*/ 74 w 84"/>
                <a:gd name="T9" fmla="*/ 20 h 147"/>
                <a:gd name="T10" fmla="*/ 84 w 84"/>
                <a:gd name="T11" fmla="*/ 10 h 147"/>
                <a:gd name="T12" fmla="*/ 74 w 84"/>
                <a:gd name="T13" fmla="*/ 0 h 147"/>
                <a:gd name="T14" fmla="*/ 21 w 84"/>
                <a:gd name="T15" fmla="*/ 22 h 147"/>
                <a:gd name="T16" fmla="*/ 0 w 84"/>
                <a:gd name="T17" fmla="*/ 74 h 147"/>
                <a:gd name="T18" fmla="*/ 21 w 84"/>
                <a:gd name="T19" fmla="*/ 125 h 147"/>
                <a:gd name="T20" fmla="*/ 74 w 84"/>
                <a:gd name="T21" fmla="*/ 147 h 147"/>
                <a:gd name="T22" fmla="*/ 84 w 84"/>
                <a:gd name="T23" fmla="*/ 137 h 147"/>
                <a:gd name="T24" fmla="*/ 74 w 84"/>
                <a:gd name="T25" fmla="*/ 12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47">
                  <a:moveTo>
                    <a:pt x="74" y="127"/>
                  </a:move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79" y="20"/>
                    <a:pt x="84" y="16"/>
                    <a:pt x="84" y="10"/>
                  </a:cubicBezTo>
                  <a:cubicBezTo>
                    <a:pt x="84" y="5"/>
                    <a:pt x="79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8" y="35"/>
                    <a:pt x="0" y="53"/>
                    <a:pt x="0" y="74"/>
                  </a:cubicBezTo>
                  <a:cubicBezTo>
                    <a:pt x="0" y="94"/>
                    <a:pt x="8" y="112"/>
                    <a:pt x="21" y="125"/>
                  </a:cubicBezTo>
                  <a:cubicBezTo>
                    <a:pt x="35" y="139"/>
                    <a:pt x="53" y="147"/>
                    <a:pt x="74" y="147"/>
                  </a:cubicBezTo>
                  <a:cubicBezTo>
                    <a:pt x="79" y="147"/>
                    <a:pt x="84" y="142"/>
                    <a:pt x="84" y="137"/>
                  </a:cubicBezTo>
                  <a:cubicBezTo>
                    <a:pt x="84" y="131"/>
                    <a:pt x="79" y="127"/>
                    <a:pt x="7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835026" y="2085976"/>
              <a:ext cx="138113" cy="138113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2 w 147"/>
                <a:gd name="T5" fmla="*/ 112 h 147"/>
                <a:gd name="T6" fmla="*/ 74 w 147"/>
                <a:gd name="T7" fmla="*/ 127 h 147"/>
                <a:gd name="T8" fmla="*/ 36 w 147"/>
                <a:gd name="T9" fmla="*/ 112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2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22 w 147"/>
                <a:gd name="T27" fmla="*/ 22 h 147"/>
                <a:gd name="T28" fmla="*/ 0 w 147"/>
                <a:gd name="T29" fmla="*/ 74 h 147"/>
                <a:gd name="T30" fmla="*/ 74 w 147"/>
                <a:gd name="T31" fmla="*/ 147 h 147"/>
                <a:gd name="T32" fmla="*/ 147 w 147"/>
                <a:gd name="T33" fmla="*/ 74 h 147"/>
                <a:gd name="T34" fmla="*/ 137 w 147"/>
                <a:gd name="T35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9"/>
                    <a:pt x="121" y="102"/>
                    <a:pt x="112" y="112"/>
                  </a:cubicBezTo>
                  <a:cubicBezTo>
                    <a:pt x="102" y="121"/>
                    <a:pt x="89" y="127"/>
                    <a:pt x="74" y="127"/>
                  </a:cubicBezTo>
                  <a:cubicBezTo>
                    <a:pt x="59" y="127"/>
                    <a:pt x="45" y="121"/>
                    <a:pt x="36" y="112"/>
                  </a:cubicBezTo>
                  <a:cubicBezTo>
                    <a:pt x="26" y="102"/>
                    <a:pt x="20" y="89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1" y="46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53" y="0"/>
                    <a:pt x="35" y="8"/>
                    <a:pt x="22" y="22"/>
                  </a:cubicBezTo>
                  <a:cubicBezTo>
                    <a:pt x="8" y="35"/>
                    <a:pt x="0" y="54"/>
                    <a:pt x="0" y="74"/>
                  </a:cubicBezTo>
                  <a:cubicBezTo>
                    <a:pt x="0" y="115"/>
                    <a:pt x="33" y="147"/>
                    <a:pt x="74" y="147"/>
                  </a:cubicBezTo>
                  <a:cubicBezTo>
                    <a:pt x="114" y="147"/>
                    <a:pt x="147" y="115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671763" y="2154239"/>
              <a:ext cx="138113" cy="138113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1 w 147"/>
                <a:gd name="T5" fmla="*/ 111 h 147"/>
                <a:gd name="T6" fmla="*/ 74 w 147"/>
                <a:gd name="T7" fmla="*/ 127 h 147"/>
                <a:gd name="T8" fmla="*/ 36 w 147"/>
                <a:gd name="T9" fmla="*/ 111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1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0 w 147"/>
                <a:gd name="T27" fmla="*/ 74 h 147"/>
                <a:gd name="T28" fmla="*/ 74 w 147"/>
                <a:gd name="T29" fmla="*/ 147 h 147"/>
                <a:gd name="T30" fmla="*/ 147 w 147"/>
                <a:gd name="T31" fmla="*/ 74 h 147"/>
                <a:gd name="T32" fmla="*/ 137 w 147"/>
                <a:gd name="T33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8"/>
                    <a:pt x="121" y="102"/>
                    <a:pt x="111" y="111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5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6"/>
                  </a:cubicBezTo>
                  <a:cubicBezTo>
                    <a:pt x="121" y="45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625726" y="1265239"/>
              <a:ext cx="138113" cy="136525"/>
            </a:xfrm>
            <a:custGeom>
              <a:avLst/>
              <a:gdLst>
                <a:gd name="T0" fmla="*/ 10 w 147"/>
                <a:gd name="T1" fmla="*/ 10 h 146"/>
                <a:gd name="T2" fmla="*/ 10 w 147"/>
                <a:gd name="T3" fmla="*/ 20 h 146"/>
                <a:gd name="T4" fmla="*/ 127 w 147"/>
                <a:gd name="T5" fmla="*/ 20 h 146"/>
                <a:gd name="T6" fmla="*/ 127 w 147"/>
                <a:gd name="T7" fmla="*/ 126 h 146"/>
                <a:gd name="T8" fmla="*/ 20 w 147"/>
                <a:gd name="T9" fmla="*/ 126 h 146"/>
                <a:gd name="T10" fmla="*/ 20 w 147"/>
                <a:gd name="T11" fmla="*/ 10 h 146"/>
                <a:gd name="T12" fmla="*/ 10 w 147"/>
                <a:gd name="T13" fmla="*/ 10 h 146"/>
                <a:gd name="T14" fmla="*/ 10 w 147"/>
                <a:gd name="T15" fmla="*/ 20 h 146"/>
                <a:gd name="T16" fmla="*/ 10 w 147"/>
                <a:gd name="T17" fmla="*/ 10 h 146"/>
                <a:gd name="T18" fmla="*/ 0 w 147"/>
                <a:gd name="T19" fmla="*/ 10 h 146"/>
                <a:gd name="T20" fmla="*/ 0 w 147"/>
                <a:gd name="T21" fmla="*/ 136 h 146"/>
                <a:gd name="T22" fmla="*/ 3 w 147"/>
                <a:gd name="T23" fmla="*/ 143 h 146"/>
                <a:gd name="T24" fmla="*/ 10 w 147"/>
                <a:gd name="T25" fmla="*/ 146 h 146"/>
                <a:gd name="T26" fmla="*/ 137 w 147"/>
                <a:gd name="T27" fmla="*/ 146 h 146"/>
                <a:gd name="T28" fmla="*/ 144 w 147"/>
                <a:gd name="T29" fmla="*/ 143 h 146"/>
                <a:gd name="T30" fmla="*/ 147 w 147"/>
                <a:gd name="T31" fmla="*/ 136 h 146"/>
                <a:gd name="T32" fmla="*/ 147 w 147"/>
                <a:gd name="T33" fmla="*/ 10 h 146"/>
                <a:gd name="T34" fmla="*/ 144 w 147"/>
                <a:gd name="T35" fmla="*/ 2 h 146"/>
                <a:gd name="T36" fmla="*/ 137 w 147"/>
                <a:gd name="T37" fmla="*/ 0 h 146"/>
                <a:gd name="T38" fmla="*/ 10 w 147"/>
                <a:gd name="T39" fmla="*/ 0 h 146"/>
                <a:gd name="T40" fmla="*/ 3 w 147"/>
                <a:gd name="T41" fmla="*/ 2 h 146"/>
                <a:gd name="T42" fmla="*/ 0 w 147"/>
                <a:gd name="T43" fmla="*/ 10 h 146"/>
                <a:gd name="T44" fmla="*/ 10 w 147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1"/>
                    <a:pt x="3" y="143"/>
                  </a:cubicBezTo>
                  <a:cubicBezTo>
                    <a:pt x="5" y="145"/>
                    <a:pt x="8" y="146"/>
                    <a:pt x="10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9" y="146"/>
                    <a:pt x="142" y="145"/>
                    <a:pt x="144" y="143"/>
                  </a:cubicBezTo>
                  <a:cubicBezTo>
                    <a:pt x="146" y="141"/>
                    <a:pt x="147" y="139"/>
                    <a:pt x="147" y="136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7"/>
                    <a:pt x="146" y="4"/>
                    <a:pt x="144" y="2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2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1287463" y="1323976"/>
              <a:ext cx="136525" cy="136525"/>
            </a:xfrm>
            <a:custGeom>
              <a:avLst/>
              <a:gdLst>
                <a:gd name="T0" fmla="*/ 10 w 146"/>
                <a:gd name="T1" fmla="*/ 10 h 146"/>
                <a:gd name="T2" fmla="*/ 10 w 146"/>
                <a:gd name="T3" fmla="*/ 20 h 146"/>
                <a:gd name="T4" fmla="*/ 126 w 146"/>
                <a:gd name="T5" fmla="*/ 20 h 146"/>
                <a:gd name="T6" fmla="*/ 126 w 146"/>
                <a:gd name="T7" fmla="*/ 126 h 146"/>
                <a:gd name="T8" fmla="*/ 20 w 146"/>
                <a:gd name="T9" fmla="*/ 126 h 146"/>
                <a:gd name="T10" fmla="*/ 20 w 146"/>
                <a:gd name="T11" fmla="*/ 10 h 146"/>
                <a:gd name="T12" fmla="*/ 10 w 146"/>
                <a:gd name="T13" fmla="*/ 10 h 146"/>
                <a:gd name="T14" fmla="*/ 10 w 146"/>
                <a:gd name="T15" fmla="*/ 20 h 146"/>
                <a:gd name="T16" fmla="*/ 10 w 146"/>
                <a:gd name="T17" fmla="*/ 10 h 146"/>
                <a:gd name="T18" fmla="*/ 0 w 146"/>
                <a:gd name="T19" fmla="*/ 10 h 146"/>
                <a:gd name="T20" fmla="*/ 0 w 146"/>
                <a:gd name="T21" fmla="*/ 136 h 146"/>
                <a:gd name="T22" fmla="*/ 3 w 146"/>
                <a:gd name="T23" fmla="*/ 144 h 146"/>
                <a:gd name="T24" fmla="*/ 10 w 146"/>
                <a:gd name="T25" fmla="*/ 146 h 146"/>
                <a:gd name="T26" fmla="*/ 136 w 146"/>
                <a:gd name="T27" fmla="*/ 146 h 146"/>
                <a:gd name="T28" fmla="*/ 143 w 146"/>
                <a:gd name="T29" fmla="*/ 144 h 146"/>
                <a:gd name="T30" fmla="*/ 146 w 146"/>
                <a:gd name="T31" fmla="*/ 136 h 146"/>
                <a:gd name="T32" fmla="*/ 146 w 146"/>
                <a:gd name="T33" fmla="*/ 10 h 146"/>
                <a:gd name="T34" fmla="*/ 143 w 146"/>
                <a:gd name="T35" fmla="*/ 3 h 146"/>
                <a:gd name="T36" fmla="*/ 136 w 146"/>
                <a:gd name="T37" fmla="*/ 0 h 146"/>
                <a:gd name="T38" fmla="*/ 10 w 146"/>
                <a:gd name="T39" fmla="*/ 0 h 146"/>
                <a:gd name="T40" fmla="*/ 3 w 146"/>
                <a:gd name="T41" fmla="*/ 3 h 146"/>
                <a:gd name="T42" fmla="*/ 0 w 146"/>
                <a:gd name="T43" fmla="*/ 10 h 146"/>
                <a:gd name="T44" fmla="*/ 10 w 146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6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2"/>
                    <a:pt x="3" y="144"/>
                  </a:cubicBezTo>
                  <a:cubicBezTo>
                    <a:pt x="4" y="145"/>
                    <a:pt x="7" y="146"/>
                    <a:pt x="10" y="146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9" y="146"/>
                    <a:pt x="141" y="145"/>
                    <a:pt x="143" y="144"/>
                  </a:cubicBezTo>
                  <a:cubicBezTo>
                    <a:pt x="145" y="142"/>
                    <a:pt x="146" y="139"/>
                    <a:pt x="146" y="136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7"/>
                    <a:pt x="145" y="5"/>
                    <a:pt x="143" y="3"/>
                  </a:cubicBezTo>
                  <a:cubicBezTo>
                    <a:pt x="141" y="1"/>
                    <a:pt x="139" y="0"/>
                    <a:pt x="13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4" y="1"/>
                    <a:pt x="3" y="3"/>
                  </a:cubicBezTo>
                  <a:cubicBezTo>
                    <a:pt x="1" y="5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1281113" y="2079626"/>
              <a:ext cx="136525" cy="138113"/>
            </a:xfrm>
            <a:custGeom>
              <a:avLst/>
              <a:gdLst>
                <a:gd name="T0" fmla="*/ 10 w 147"/>
                <a:gd name="T1" fmla="*/ 10 h 147"/>
                <a:gd name="T2" fmla="*/ 10 w 147"/>
                <a:gd name="T3" fmla="*/ 20 h 147"/>
                <a:gd name="T4" fmla="*/ 127 w 147"/>
                <a:gd name="T5" fmla="*/ 20 h 147"/>
                <a:gd name="T6" fmla="*/ 127 w 147"/>
                <a:gd name="T7" fmla="*/ 127 h 147"/>
                <a:gd name="T8" fmla="*/ 20 w 147"/>
                <a:gd name="T9" fmla="*/ 127 h 147"/>
                <a:gd name="T10" fmla="*/ 20 w 147"/>
                <a:gd name="T11" fmla="*/ 10 h 147"/>
                <a:gd name="T12" fmla="*/ 10 w 147"/>
                <a:gd name="T13" fmla="*/ 10 h 147"/>
                <a:gd name="T14" fmla="*/ 10 w 147"/>
                <a:gd name="T15" fmla="*/ 20 h 147"/>
                <a:gd name="T16" fmla="*/ 10 w 147"/>
                <a:gd name="T17" fmla="*/ 10 h 147"/>
                <a:gd name="T18" fmla="*/ 0 w 147"/>
                <a:gd name="T19" fmla="*/ 10 h 147"/>
                <a:gd name="T20" fmla="*/ 0 w 147"/>
                <a:gd name="T21" fmla="*/ 137 h 147"/>
                <a:gd name="T22" fmla="*/ 3 w 147"/>
                <a:gd name="T23" fmla="*/ 144 h 147"/>
                <a:gd name="T24" fmla="*/ 10 w 147"/>
                <a:gd name="T25" fmla="*/ 147 h 147"/>
                <a:gd name="T26" fmla="*/ 137 w 147"/>
                <a:gd name="T27" fmla="*/ 147 h 147"/>
                <a:gd name="T28" fmla="*/ 144 w 147"/>
                <a:gd name="T29" fmla="*/ 144 h 147"/>
                <a:gd name="T30" fmla="*/ 147 w 147"/>
                <a:gd name="T31" fmla="*/ 137 h 147"/>
                <a:gd name="T32" fmla="*/ 147 w 147"/>
                <a:gd name="T33" fmla="*/ 10 h 147"/>
                <a:gd name="T34" fmla="*/ 144 w 147"/>
                <a:gd name="T35" fmla="*/ 3 h 147"/>
                <a:gd name="T36" fmla="*/ 137 w 147"/>
                <a:gd name="T37" fmla="*/ 0 h 147"/>
                <a:gd name="T38" fmla="*/ 10 w 147"/>
                <a:gd name="T39" fmla="*/ 0 h 147"/>
                <a:gd name="T40" fmla="*/ 3 w 147"/>
                <a:gd name="T41" fmla="*/ 3 h 147"/>
                <a:gd name="T42" fmla="*/ 0 w 147"/>
                <a:gd name="T43" fmla="*/ 10 h 147"/>
                <a:gd name="T44" fmla="*/ 10 w 147"/>
                <a:gd name="T45" fmla="*/ 1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7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9"/>
                    <a:pt x="1" y="142"/>
                    <a:pt x="3" y="144"/>
                  </a:cubicBezTo>
                  <a:cubicBezTo>
                    <a:pt x="5" y="146"/>
                    <a:pt x="8" y="147"/>
                    <a:pt x="10" y="147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9" y="147"/>
                    <a:pt x="142" y="146"/>
                    <a:pt x="144" y="144"/>
                  </a:cubicBezTo>
                  <a:cubicBezTo>
                    <a:pt x="146" y="142"/>
                    <a:pt x="147" y="139"/>
                    <a:pt x="147" y="137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8"/>
                    <a:pt x="146" y="5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2625726" y="2654301"/>
              <a:ext cx="138113" cy="136525"/>
            </a:xfrm>
            <a:custGeom>
              <a:avLst/>
              <a:gdLst>
                <a:gd name="T0" fmla="*/ 10 w 147"/>
                <a:gd name="T1" fmla="*/ 10 h 146"/>
                <a:gd name="T2" fmla="*/ 10 w 147"/>
                <a:gd name="T3" fmla="*/ 20 h 146"/>
                <a:gd name="T4" fmla="*/ 127 w 147"/>
                <a:gd name="T5" fmla="*/ 20 h 146"/>
                <a:gd name="T6" fmla="*/ 127 w 147"/>
                <a:gd name="T7" fmla="*/ 126 h 146"/>
                <a:gd name="T8" fmla="*/ 20 w 147"/>
                <a:gd name="T9" fmla="*/ 126 h 146"/>
                <a:gd name="T10" fmla="*/ 20 w 147"/>
                <a:gd name="T11" fmla="*/ 10 h 146"/>
                <a:gd name="T12" fmla="*/ 10 w 147"/>
                <a:gd name="T13" fmla="*/ 10 h 146"/>
                <a:gd name="T14" fmla="*/ 10 w 147"/>
                <a:gd name="T15" fmla="*/ 20 h 146"/>
                <a:gd name="T16" fmla="*/ 10 w 147"/>
                <a:gd name="T17" fmla="*/ 10 h 146"/>
                <a:gd name="T18" fmla="*/ 0 w 147"/>
                <a:gd name="T19" fmla="*/ 10 h 146"/>
                <a:gd name="T20" fmla="*/ 0 w 147"/>
                <a:gd name="T21" fmla="*/ 136 h 146"/>
                <a:gd name="T22" fmla="*/ 3 w 147"/>
                <a:gd name="T23" fmla="*/ 143 h 146"/>
                <a:gd name="T24" fmla="*/ 10 w 147"/>
                <a:gd name="T25" fmla="*/ 146 h 146"/>
                <a:gd name="T26" fmla="*/ 137 w 147"/>
                <a:gd name="T27" fmla="*/ 146 h 146"/>
                <a:gd name="T28" fmla="*/ 144 w 147"/>
                <a:gd name="T29" fmla="*/ 143 h 146"/>
                <a:gd name="T30" fmla="*/ 147 w 147"/>
                <a:gd name="T31" fmla="*/ 136 h 146"/>
                <a:gd name="T32" fmla="*/ 147 w 147"/>
                <a:gd name="T33" fmla="*/ 10 h 146"/>
                <a:gd name="T34" fmla="*/ 144 w 147"/>
                <a:gd name="T35" fmla="*/ 3 h 146"/>
                <a:gd name="T36" fmla="*/ 137 w 147"/>
                <a:gd name="T37" fmla="*/ 0 h 146"/>
                <a:gd name="T38" fmla="*/ 10 w 147"/>
                <a:gd name="T39" fmla="*/ 0 h 146"/>
                <a:gd name="T40" fmla="*/ 3 w 147"/>
                <a:gd name="T41" fmla="*/ 3 h 146"/>
                <a:gd name="T42" fmla="*/ 0 w 147"/>
                <a:gd name="T43" fmla="*/ 10 h 146"/>
                <a:gd name="T44" fmla="*/ 10 w 147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1"/>
                    <a:pt x="3" y="143"/>
                  </a:cubicBezTo>
                  <a:cubicBezTo>
                    <a:pt x="5" y="145"/>
                    <a:pt x="8" y="146"/>
                    <a:pt x="10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9" y="146"/>
                    <a:pt x="142" y="145"/>
                    <a:pt x="144" y="143"/>
                  </a:cubicBezTo>
                  <a:cubicBezTo>
                    <a:pt x="146" y="141"/>
                    <a:pt x="147" y="139"/>
                    <a:pt x="147" y="136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7"/>
                    <a:pt x="146" y="4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2135188" y="760414"/>
              <a:ext cx="136525" cy="138113"/>
            </a:xfrm>
            <a:custGeom>
              <a:avLst/>
              <a:gdLst>
                <a:gd name="T0" fmla="*/ 10 w 147"/>
                <a:gd name="T1" fmla="*/ 10 h 147"/>
                <a:gd name="T2" fmla="*/ 10 w 147"/>
                <a:gd name="T3" fmla="*/ 20 h 147"/>
                <a:gd name="T4" fmla="*/ 127 w 147"/>
                <a:gd name="T5" fmla="*/ 20 h 147"/>
                <a:gd name="T6" fmla="*/ 127 w 147"/>
                <a:gd name="T7" fmla="*/ 127 h 147"/>
                <a:gd name="T8" fmla="*/ 20 w 147"/>
                <a:gd name="T9" fmla="*/ 127 h 147"/>
                <a:gd name="T10" fmla="*/ 20 w 147"/>
                <a:gd name="T11" fmla="*/ 10 h 147"/>
                <a:gd name="T12" fmla="*/ 10 w 147"/>
                <a:gd name="T13" fmla="*/ 10 h 147"/>
                <a:gd name="T14" fmla="*/ 10 w 147"/>
                <a:gd name="T15" fmla="*/ 20 h 147"/>
                <a:gd name="T16" fmla="*/ 10 w 147"/>
                <a:gd name="T17" fmla="*/ 10 h 147"/>
                <a:gd name="T18" fmla="*/ 0 w 147"/>
                <a:gd name="T19" fmla="*/ 10 h 147"/>
                <a:gd name="T20" fmla="*/ 0 w 147"/>
                <a:gd name="T21" fmla="*/ 137 h 147"/>
                <a:gd name="T22" fmla="*/ 3 w 147"/>
                <a:gd name="T23" fmla="*/ 144 h 147"/>
                <a:gd name="T24" fmla="*/ 10 w 147"/>
                <a:gd name="T25" fmla="*/ 147 h 147"/>
                <a:gd name="T26" fmla="*/ 137 w 147"/>
                <a:gd name="T27" fmla="*/ 147 h 147"/>
                <a:gd name="T28" fmla="*/ 144 w 147"/>
                <a:gd name="T29" fmla="*/ 144 h 147"/>
                <a:gd name="T30" fmla="*/ 147 w 147"/>
                <a:gd name="T31" fmla="*/ 137 h 147"/>
                <a:gd name="T32" fmla="*/ 147 w 147"/>
                <a:gd name="T33" fmla="*/ 10 h 147"/>
                <a:gd name="T34" fmla="*/ 144 w 147"/>
                <a:gd name="T35" fmla="*/ 3 h 147"/>
                <a:gd name="T36" fmla="*/ 137 w 147"/>
                <a:gd name="T37" fmla="*/ 0 h 147"/>
                <a:gd name="T38" fmla="*/ 10 w 147"/>
                <a:gd name="T39" fmla="*/ 0 h 147"/>
                <a:gd name="T40" fmla="*/ 3 w 147"/>
                <a:gd name="T41" fmla="*/ 3 h 147"/>
                <a:gd name="T42" fmla="*/ 0 w 147"/>
                <a:gd name="T43" fmla="*/ 10 h 147"/>
                <a:gd name="T44" fmla="*/ 10 w 147"/>
                <a:gd name="T45" fmla="*/ 1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7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1" y="142"/>
                    <a:pt x="3" y="144"/>
                  </a:cubicBezTo>
                  <a:cubicBezTo>
                    <a:pt x="5" y="146"/>
                    <a:pt x="7" y="147"/>
                    <a:pt x="10" y="147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9" y="147"/>
                    <a:pt x="142" y="146"/>
                    <a:pt x="144" y="144"/>
                  </a:cubicBezTo>
                  <a:cubicBezTo>
                    <a:pt x="145" y="142"/>
                    <a:pt x="147" y="140"/>
                    <a:pt x="147" y="137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8"/>
                    <a:pt x="145" y="5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5" y="1"/>
                    <a:pt x="3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1909763" y="1919289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0 w 78"/>
                <a:gd name="T5" fmla="*/ 45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2 w 78"/>
                <a:gd name="T21" fmla="*/ 24 h 69"/>
                <a:gd name="T22" fmla="*/ 30 w 78"/>
                <a:gd name="T23" fmla="*/ 34 h 69"/>
                <a:gd name="T24" fmla="*/ 42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1" y="46"/>
                    <a:pt x="60" y="45"/>
                  </a:cubicBezTo>
                  <a:cubicBezTo>
                    <a:pt x="58" y="43"/>
                    <a:pt x="56" y="39"/>
                    <a:pt x="53" y="35"/>
                  </a:cubicBezTo>
                  <a:cubicBezTo>
                    <a:pt x="50" y="28"/>
                    <a:pt x="46" y="20"/>
                    <a:pt x="39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13" y="20"/>
                    <a:pt x="15" y="20"/>
                    <a:pt x="18" y="21"/>
                  </a:cubicBezTo>
                  <a:cubicBezTo>
                    <a:pt x="19" y="22"/>
                    <a:pt x="21" y="23"/>
                    <a:pt x="22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2" y="55"/>
                  </a:cubicBezTo>
                  <a:cubicBezTo>
                    <a:pt x="45" y="58"/>
                    <a:pt x="48" y="62"/>
                    <a:pt x="53" y="65"/>
                  </a:cubicBezTo>
                  <a:cubicBezTo>
                    <a:pt x="57" y="67"/>
                    <a:pt x="62" y="69"/>
                    <a:pt x="68" y="69"/>
                  </a:cubicBezTo>
                  <a:cubicBezTo>
                    <a:pt x="73" y="69"/>
                    <a:pt x="78" y="64"/>
                    <a:pt x="78" y="59"/>
                  </a:cubicBezTo>
                  <a:cubicBezTo>
                    <a:pt x="78" y="53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2019301" y="1919289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1 w 78"/>
                <a:gd name="T5" fmla="*/ 45 h 69"/>
                <a:gd name="T6" fmla="*/ 54 w 78"/>
                <a:gd name="T7" fmla="*/ 35 h 69"/>
                <a:gd name="T8" fmla="*/ 40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3 w 78"/>
                <a:gd name="T21" fmla="*/ 24 h 69"/>
                <a:gd name="T22" fmla="*/ 30 w 78"/>
                <a:gd name="T23" fmla="*/ 34 h 69"/>
                <a:gd name="T24" fmla="*/ 43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8" y="43"/>
                    <a:pt x="56" y="39"/>
                    <a:pt x="54" y="35"/>
                  </a:cubicBezTo>
                  <a:cubicBezTo>
                    <a:pt x="50" y="28"/>
                    <a:pt x="46" y="20"/>
                    <a:pt x="40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3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3" y="55"/>
                  </a:cubicBezTo>
                  <a:cubicBezTo>
                    <a:pt x="45" y="58"/>
                    <a:pt x="49" y="62"/>
                    <a:pt x="53" y="65"/>
                  </a:cubicBezTo>
                  <a:cubicBezTo>
                    <a:pt x="57" y="67"/>
                    <a:pt x="63" y="69"/>
                    <a:pt x="68" y="69"/>
                  </a:cubicBezTo>
                  <a:cubicBezTo>
                    <a:pt x="74" y="69"/>
                    <a:pt x="78" y="64"/>
                    <a:pt x="78" y="59"/>
                  </a:cubicBezTo>
                  <a:cubicBezTo>
                    <a:pt x="78" y="53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1965326" y="1919289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2 w 78"/>
                <a:gd name="T5" fmla="*/ 59 h 69"/>
                <a:gd name="T6" fmla="*/ 42 w 78"/>
                <a:gd name="T7" fmla="*/ 44 h 69"/>
                <a:gd name="T8" fmla="*/ 53 w 78"/>
                <a:gd name="T9" fmla="*/ 26 h 69"/>
                <a:gd name="T10" fmla="*/ 59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1 w 78"/>
                <a:gd name="T23" fmla="*/ 24 h 69"/>
                <a:gd name="T24" fmla="*/ 19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5"/>
                  </a:cubicBezTo>
                  <a:cubicBezTo>
                    <a:pt x="27" y="64"/>
                    <a:pt x="30" y="61"/>
                    <a:pt x="32" y="59"/>
                  </a:cubicBezTo>
                  <a:cubicBezTo>
                    <a:pt x="36" y="54"/>
                    <a:pt x="39" y="49"/>
                    <a:pt x="42" y="44"/>
                  </a:cubicBezTo>
                  <a:cubicBezTo>
                    <a:pt x="46" y="37"/>
                    <a:pt x="49" y="30"/>
                    <a:pt x="53" y="26"/>
                  </a:cubicBezTo>
                  <a:cubicBezTo>
                    <a:pt x="55" y="24"/>
                    <a:pt x="57" y="23"/>
                    <a:pt x="59" y="21"/>
                  </a:cubicBezTo>
                  <a:cubicBezTo>
                    <a:pt x="62" y="20"/>
                    <a:pt x="64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7" y="1"/>
                    <a:pt x="53" y="3"/>
                  </a:cubicBezTo>
                  <a:cubicBezTo>
                    <a:pt x="49" y="4"/>
                    <a:pt x="45" y="6"/>
                    <a:pt x="42" y="9"/>
                  </a:cubicBezTo>
                  <a:cubicBezTo>
                    <a:pt x="37" y="13"/>
                    <a:pt x="34" y="19"/>
                    <a:pt x="31" y="24"/>
                  </a:cubicBezTo>
                  <a:cubicBezTo>
                    <a:pt x="26" y="31"/>
                    <a:pt x="23" y="38"/>
                    <a:pt x="19" y="43"/>
                  </a:cubicBezTo>
                  <a:cubicBezTo>
                    <a:pt x="18" y="45"/>
                    <a:pt x="16" y="47"/>
                    <a:pt x="15" y="47"/>
                  </a:cubicBezTo>
                  <a:cubicBezTo>
                    <a:pt x="13" y="48"/>
                    <a:pt x="12" y="49"/>
                    <a:pt x="10" y="49"/>
                  </a:cubicBezTo>
                  <a:cubicBezTo>
                    <a:pt x="4" y="49"/>
                    <a:pt x="0" y="53"/>
                    <a:pt x="0" y="59"/>
                  </a:cubicBezTo>
                  <a:cubicBezTo>
                    <a:pt x="0" y="64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2073276" y="1919289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3 w 78"/>
                <a:gd name="T5" fmla="*/ 59 h 69"/>
                <a:gd name="T6" fmla="*/ 42 w 78"/>
                <a:gd name="T7" fmla="*/ 44 h 69"/>
                <a:gd name="T8" fmla="*/ 54 w 78"/>
                <a:gd name="T9" fmla="*/ 26 h 69"/>
                <a:gd name="T10" fmla="*/ 60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3 w 78"/>
                <a:gd name="T21" fmla="*/ 9 h 69"/>
                <a:gd name="T22" fmla="*/ 31 w 78"/>
                <a:gd name="T23" fmla="*/ 24 h 69"/>
                <a:gd name="T24" fmla="*/ 20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5"/>
                  </a:cubicBezTo>
                  <a:cubicBezTo>
                    <a:pt x="27" y="64"/>
                    <a:pt x="30" y="61"/>
                    <a:pt x="33" y="59"/>
                  </a:cubicBezTo>
                  <a:cubicBezTo>
                    <a:pt x="37" y="54"/>
                    <a:pt x="40" y="49"/>
                    <a:pt x="42" y="44"/>
                  </a:cubicBezTo>
                  <a:cubicBezTo>
                    <a:pt x="46" y="37"/>
                    <a:pt x="50" y="30"/>
                    <a:pt x="54" y="26"/>
                  </a:cubicBezTo>
                  <a:cubicBezTo>
                    <a:pt x="56" y="24"/>
                    <a:pt x="58" y="23"/>
                    <a:pt x="60" y="21"/>
                  </a:cubicBezTo>
                  <a:cubicBezTo>
                    <a:pt x="62" y="20"/>
                    <a:pt x="65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8" y="1"/>
                    <a:pt x="53" y="3"/>
                  </a:cubicBezTo>
                  <a:cubicBezTo>
                    <a:pt x="49" y="4"/>
                    <a:pt x="46" y="6"/>
                    <a:pt x="43" y="9"/>
                  </a:cubicBezTo>
                  <a:cubicBezTo>
                    <a:pt x="38" y="13"/>
                    <a:pt x="34" y="19"/>
                    <a:pt x="31" y="24"/>
                  </a:cubicBezTo>
                  <a:cubicBezTo>
                    <a:pt x="26" y="31"/>
                    <a:pt x="23" y="38"/>
                    <a:pt x="20" y="43"/>
                  </a:cubicBezTo>
                  <a:cubicBezTo>
                    <a:pt x="18" y="45"/>
                    <a:pt x="17" y="47"/>
                    <a:pt x="15" y="47"/>
                  </a:cubicBezTo>
                  <a:cubicBezTo>
                    <a:pt x="14" y="48"/>
                    <a:pt x="13" y="49"/>
                    <a:pt x="10" y="49"/>
                  </a:cubicBezTo>
                  <a:cubicBezTo>
                    <a:pt x="5" y="49"/>
                    <a:pt x="0" y="53"/>
                    <a:pt x="0" y="59"/>
                  </a:cubicBezTo>
                  <a:cubicBezTo>
                    <a:pt x="0" y="64"/>
                    <a:pt x="5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2219326" y="2771776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1 w 78"/>
                <a:gd name="T5" fmla="*/ 45 h 69"/>
                <a:gd name="T6" fmla="*/ 54 w 78"/>
                <a:gd name="T7" fmla="*/ 35 h 69"/>
                <a:gd name="T8" fmla="*/ 40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3 w 78"/>
                <a:gd name="T21" fmla="*/ 24 h 69"/>
                <a:gd name="T22" fmla="*/ 30 w 78"/>
                <a:gd name="T23" fmla="*/ 34 h 69"/>
                <a:gd name="T24" fmla="*/ 43 w 78"/>
                <a:gd name="T25" fmla="*/ 55 h 69"/>
                <a:gd name="T26" fmla="*/ 53 w 78"/>
                <a:gd name="T27" fmla="*/ 64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8" y="43"/>
                    <a:pt x="56" y="39"/>
                    <a:pt x="54" y="35"/>
                  </a:cubicBezTo>
                  <a:cubicBezTo>
                    <a:pt x="50" y="28"/>
                    <a:pt x="46" y="20"/>
                    <a:pt x="40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3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3" y="55"/>
                  </a:cubicBezTo>
                  <a:cubicBezTo>
                    <a:pt x="45" y="58"/>
                    <a:pt x="49" y="62"/>
                    <a:pt x="53" y="64"/>
                  </a:cubicBezTo>
                  <a:cubicBezTo>
                    <a:pt x="57" y="67"/>
                    <a:pt x="63" y="69"/>
                    <a:pt x="68" y="69"/>
                  </a:cubicBezTo>
                  <a:cubicBezTo>
                    <a:pt x="74" y="69"/>
                    <a:pt x="78" y="64"/>
                    <a:pt x="78" y="59"/>
                  </a:cubicBezTo>
                  <a:cubicBezTo>
                    <a:pt x="78" y="53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2328863" y="2771776"/>
              <a:ext cx="73025" cy="65088"/>
            </a:xfrm>
            <a:custGeom>
              <a:avLst/>
              <a:gdLst>
                <a:gd name="T0" fmla="*/ 69 w 79"/>
                <a:gd name="T1" fmla="*/ 49 h 69"/>
                <a:gd name="T2" fmla="*/ 64 w 79"/>
                <a:gd name="T3" fmla="*/ 48 h 69"/>
                <a:gd name="T4" fmla="*/ 61 w 79"/>
                <a:gd name="T5" fmla="*/ 45 h 69"/>
                <a:gd name="T6" fmla="*/ 54 w 79"/>
                <a:gd name="T7" fmla="*/ 35 h 69"/>
                <a:gd name="T8" fmla="*/ 40 w 79"/>
                <a:gd name="T9" fmla="*/ 13 h 69"/>
                <a:gd name="T10" fmla="*/ 28 w 79"/>
                <a:gd name="T11" fmla="*/ 3 h 69"/>
                <a:gd name="T12" fmla="*/ 10 w 79"/>
                <a:gd name="T13" fmla="*/ 0 h 69"/>
                <a:gd name="T14" fmla="*/ 0 w 79"/>
                <a:gd name="T15" fmla="*/ 10 h 69"/>
                <a:gd name="T16" fmla="*/ 10 w 79"/>
                <a:gd name="T17" fmla="*/ 20 h 69"/>
                <a:gd name="T18" fmla="*/ 18 w 79"/>
                <a:gd name="T19" fmla="*/ 21 h 69"/>
                <a:gd name="T20" fmla="*/ 23 w 79"/>
                <a:gd name="T21" fmla="*/ 24 h 69"/>
                <a:gd name="T22" fmla="*/ 31 w 79"/>
                <a:gd name="T23" fmla="*/ 34 h 69"/>
                <a:gd name="T24" fmla="*/ 43 w 79"/>
                <a:gd name="T25" fmla="*/ 55 h 69"/>
                <a:gd name="T26" fmla="*/ 53 w 79"/>
                <a:gd name="T27" fmla="*/ 64 h 69"/>
                <a:gd name="T28" fmla="*/ 69 w 79"/>
                <a:gd name="T29" fmla="*/ 69 h 69"/>
                <a:gd name="T30" fmla="*/ 79 w 79"/>
                <a:gd name="T31" fmla="*/ 59 h 69"/>
                <a:gd name="T32" fmla="*/ 69 w 79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" h="69">
                  <a:moveTo>
                    <a:pt x="69" y="49"/>
                  </a:moveTo>
                  <a:cubicBezTo>
                    <a:pt x="67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9" y="43"/>
                    <a:pt x="56" y="39"/>
                    <a:pt x="54" y="35"/>
                  </a:cubicBezTo>
                  <a:cubicBezTo>
                    <a:pt x="50" y="28"/>
                    <a:pt x="47" y="20"/>
                    <a:pt x="40" y="13"/>
                  </a:cubicBezTo>
                  <a:cubicBezTo>
                    <a:pt x="37" y="9"/>
                    <a:pt x="33" y="6"/>
                    <a:pt x="28" y="3"/>
                  </a:cubicBezTo>
                  <a:cubicBezTo>
                    <a:pt x="23" y="1"/>
                    <a:pt x="17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4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6" y="26"/>
                    <a:pt x="28" y="30"/>
                    <a:pt x="31" y="34"/>
                  </a:cubicBezTo>
                  <a:cubicBezTo>
                    <a:pt x="34" y="40"/>
                    <a:pt x="38" y="48"/>
                    <a:pt x="43" y="55"/>
                  </a:cubicBezTo>
                  <a:cubicBezTo>
                    <a:pt x="46" y="58"/>
                    <a:pt x="49" y="62"/>
                    <a:pt x="53" y="64"/>
                  </a:cubicBezTo>
                  <a:cubicBezTo>
                    <a:pt x="58" y="67"/>
                    <a:pt x="63" y="69"/>
                    <a:pt x="69" y="69"/>
                  </a:cubicBezTo>
                  <a:cubicBezTo>
                    <a:pt x="74" y="69"/>
                    <a:pt x="79" y="64"/>
                    <a:pt x="79" y="59"/>
                  </a:cubicBezTo>
                  <a:cubicBezTo>
                    <a:pt x="79" y="53"/>
                    <a:pt x="74" y="49"/>
                    <a:pt x="6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2274888" y="2771776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3 w 78"/>
                <a:gd name="T5" fmla="*/ 59 h 69"/>
                <a:gd name="T6" fmla="*/ 42 w 78"/>
                <a:gd name="T7" fmla="*/ 44 h 69"/>
                <a:gd name="T8" fmla="*/ 54 w 78"/>
                <a:gd name="T9" fmla="*/ 26 h 69"/>
                <a:gd name="T10" fmla="*/ 60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2 h 69"/>
                <a:gd name="T20" fmla="*/ 43 w 78"/>
                <a:gd name="T21" fmla="*/ 9 h 69"/>
                <a:gd name="T22" fmla="*/ 31 w 78"/>
                <a:gd name="T23" fmla="*/ 24 h 69"/>
                <a:gd name="T24" fmla="*/ 20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7"/>
                    <a:pt x="24" y="65"/>
                  </a:cubicBezTo>
                  <a:cubicBezTo>
                    <a:pt x="27" y="64"/>
                    <a:pt x="30" y="61"/>
                    <a:pt x="33" y="59"/>
                  </a:cubicBezTo>
                  <a:cubicBezTo>
                    <a:pt x="37" y="54"/>
                    <a:pt x="40" y="49"/>
                    <a:pt x="42" y="44"/>
                  </a:cubicBezTo>
                  <a:cubicBezTo>
                    <a:pt x="46" y="37"/>
                    <a:pt x="50" y="30"/>
                    <a:pt x="54" y="26"/>
                  </a:cubicBezTo>
                  <a:cubicBezTo>
                    <a:pt x="56" y="24"/>
                    <a:pt x="58" y="22"/>
                    <a:pt x="60" y="21"/>
                  </a:cubicBezTo>
                  <a:cubicBezTo>
                    <a:pt x="62" y="20"/>
                    <a:pt x="65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8" y="1"/>
                    <a:pt x="53" y="2"/>
                  </a:cubicBezTo>
                  <a:cubicBezTo>
                    <a:pt x="49" y="4"/>
                    <a:pt x="46" y="6"/>
                    <a:pt x="43" y="9"/>
                  </a:cubicBezTo>
                  <a:cubicBezTo>
                    <a:pt x="38" y="13"/>
                    <a:pt x="34" y="19"/>
                    <a:pt x="31" y="24"/>
                  </a:cubicBezTo>
                  <a:cubicBezTo>
                    <a:pt x="26" y="31"/>
                    <a:pt x="23" y="38"/>
                    <a:pt x="20" y="43"/>
                  </a:cubicBezTo>
                  <a:cubicBezTo>
                    <a:pt x="18" y="45"/>
                    <a:pt x="17" y="47"/>
                    <a:pt x="15" y="47"/>
                  </a:cubicBezTo>
                  <a:cubicBezTo>
                    <a:pt x="14" y="48"/>
                    <a:pt x="13" y="49"/>
                    <a:pt x="10" y="49"/>
                  </a:cubicBezTo>
                  <a:cubicBezTo>
                    <a:pt x="5" y="49"/>
                    <a:pt x="0" y="53"/>
                    <a:pt x="0" y="59"/>
                  </a:cubicBezTo>
                  <a:cubicBezTo>
                    <a:pt x="0" y="64"/>
                    <a:pt x="5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2384426" y="2771776"/>
              <a:ext cx="71438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5 h 69"/>
                <a:gd name="T4" fmla="*/ 32 w 78"/>
                <a:gd name="T5" fmla="*/ 59 h 69"/>
                <a:gd name="T6" fmla="*/ 42 w 78"/>
                <a:gd name="T7" fmla="*/ 44 h 69"/>
                <a:gd name="T8" fmla="*/ 53 w 78"/>
                <a:gd name="T9" fmla="*/ 26 h 69"/>
                <a:gd name="T10" fmla="*/ 59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2 w 78"/>
                <a:gd name="T19" fmla="*/ 2 h 69"/>
                <a:gd name="T20" fmla="*/ 42 w 78"/>
                <a:gd name="T21" fmla="*/ 9 h 69"/>
                <a:gd name="T22" fmla="*/ 30 w 78"/>
                <a:gd name="T23" fmla="*/ 24 h 69"/>
                <a:gd name="T24" fmla="*/ 19 w 78"/>
                <a:gd name="T25" fmla="*/ 43 h 69"/>
                <a:gd name="T26" fmla="*/ 14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  <a:gd name="T34" fmla="*/ 10 w 78"/>
                <a:gd name="T3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4" y="69"/>
                    <a:pt x="19" y="67"/>
                    <a:pt x="23" y="65"/>
                  </a:cubicBezTo>
                  <a:cubicBezTo>
                    <a:pt x="27" y="64"/>
                    <a:pt x="29" y="61"/>
                    <a:pt x="32" y="59"/>
                  </a:cubicBezTo>
                  <a:cubicBezTo>
                    <a:pt x="36" y="54"/>
                    <a:pt x="39" y="49"/>
                    <a:pt x="42" y="44"/>
                  </a:cubicBezTo>
                  <a:cubicBezTo>
                    <a:pt x="45" y="37"/>
                    <a:pt x="49" y="30"/>
                    <a:pt x="53" y="26"/>
                  </a:cubicBezTo>
                  <a:cubicBezTo>
                    <a:pt x="55" y="24"/>
                    <a:pt x="57" y="22"/>
                    <a:pt x="59" y="21"/>
                  </a:cubicBezTo>
                  <a:cubicBezTo>
                    <a:pt x="61" y="20"/>
                    <a:pt x="64" y="20"/>
                    <a:pt x="68" y="20"/>
                  </a:cubicBezTo>
                  <a:cubicBezTo>
                    <a:pt x="73" y="20"/>
                    <a:pt x="78" y="15"/>
                    <a:pt x="78" y="10"/>
                  </a:cubicBezTo>
                  <a:cubicBezTo>
                    <a:pt x="78" y="4"/>
                    <a:pt x="73" y="0"/>
                    <a:pt x="68" y="0"/>
                  </a:cubicBezTo>
                  <a:cubicBezTo>
                    <a:pt x="62" y="0"/>
                    <a:pt x="57" y="1"/>
                    <a:pt x="52" y="2"/>
                  </a:cubicBezTo>
                  <a:cubicBezTo>
                    <a:pt x="48" y="4"/>
                    <a:pt x="45" y="6"/>
                    <a:pt x="42" y="9"/>
                  </a:cubicBezTo>
                  <a:cubicBezTo>
                    <a:pt x="37" y="13"/>
                    <a:pt x="33" y="19"/>
                    <a:pt x="30" y="24"/>
                  </a:cubicBezTo>
                  <a:cubicBezTo>
                    <a:pt x="26" y="31"/>
                    <a:pt x="22" y="38"/>
                    <a:pt x="19" y="43"/>
                  </a:cubicBezTo>
                  <a:cubicBezTo>
                    <a:pt x="17" y="45"/>
                    <a:pt x="16" y="47"/>
                    <a:pt x="14" y="47"/>
                  </a:cubicBezTo>
                  <a:cubicBezTo>
                    <a:pt x="13" y="48"/>
                    <a:pt x="12" y="49"/>
                    <a:pt x="10" y="49"/>
                  </a:cubicBezTo>
                  <a:cubicBezTo>
                    <a:pt x="4" y="49"/>
                    <a:pt x="0" y="53"/>
                    <a:pt x="0" y="59"/>
                  </a:cubicBezTo>
                  <a:cubicBezTo>
                    <a:pt x="0" y="64"/>
                    <a:pt x="4" y="69"/>
                    <a:pt x="10" y="69"/>
                  </a:cubicBezTo>
                  <a:cubicBezTo>
                    <a:pt x="10" y="69"/>
                    <a:pt x="10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2368551" y="1541464"/>
              <a:ext cx="73025" cy="65088"/>
            </a:xfrm>
            <a:custGeom>
              <a:avLst/>
              <a:gdLst>
                <a:gd name="T0" fmla="*/ 68 w 78"/>
                <a:gd name="T1" fmla="*/ 49 h 70"/>
                <a:gd name="T2" fmla="*/ 63 w 78"/>
                <a:gd name="T3" fmla="*/ 48 h 70"/>
                <a:gd name="T4" fmla="*/ 60 w 78"/>
                <a:gd name="T5" fmla="*/ 46 h 70"/>
                <a:gd name="T6" fmla="*/ 53 w 78"/>
                <a:gd name="T7" fmla="*/ 36 h 70"/>
                <a:gd name="T8" fmla="*/ 39 w 78"/>
                <a:gd name="T9" fmla="*/ 14 h 70"/>
                <a:gd name="T10" fmla="*/ 27 w 78"/>
                <a:gd name="T11" fmla="*/ 4 h 70"/>
                <a:gd name="T12" fmla="*/ 10 w 78"/>
                <a:gd name="T13" fmla="*/ 0 h 70"/>
                <a:gd name="T14" fmla="*/ 0 w 78"/>
                <a:gd name="T15" fmla="*/ 10 h 70"/>
                <a:gd name="T16" fmla="*/ 10 w 78"/>
                <a:gd name="T17" fmla="*/ 20 h 70"/>
                <a:gd name="T18" fmla="*/ 17 w 78"/>
                <a:gd name="T19" fmla="*/ 22 h 70"/>
                <a:gd name="T20" fmla="*/ 22 w 78"/>
                <a:gd name="T21" fmla="*/ 25 h 70"/>
                <a:gd name="T22" fmla="*/ 30 w 78"/>
                <a:gd name="T23" fmla="*/ 35 h 70"/>
                <a:gd name="T24" fmla="*/ 42 w 78"/>
                <a:gd name="T25" fmla="*/ 56 h 70"/>
                <a:gd name="T26" fmla="*/ 53 w 78"/>
                <a:gd name="T27" fmla="*/ 65 h 70"/>
                <a:gd name="T28" fmla="*/ 68 w 78"/>
                <a:gd name="T29" fmla="*/ 69 h 70"/>
                <a:gd name="T30" fmla="*/ 78 w 78"/>
                <a:gd name="T31" fmla="*/ 59 h 70"/>
                <a:gd name="T32" fmla="*/ 68 w 78"/>
                <a:gd name="T33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0">
                  <a:moveTo>
                    <a:pt x="68" y="49"/>
                  </a:moveTo>
                  <a:cubicBezTo>
                    <a:pt x="66" y="49"/>
                    <a:pt x="65" y="49"/>
                    <a:pt x="63" y="48"/>
                  </a:cubicBezTo>
                  <a:cubicBezTo>
                    <a:pt x="62" y="48"/>
                    <a:pt x="61" y="47"/>
                    <a:pt x="60" y="46"/>
                  </a:cubicBezTo>
                  <a:cubicBezTo>
                    <a:pt x="58" y="44"/>
                    <a:pt x="56" y="40"/>
                    <a:pt x="53" y="36"/>
                  </a:cubicBezTo>
                  <a:cubicBezTo>
                    <a:pt x="50" y="29"/>
                    <a:pt x="46" y="21"/>
                    <a:pt x="39" y="14"/>
                  </a:cubicBezTo>
                  <a:cubicBezTo>
                    <a:pt x="36" y="10"/>
                    <a:pt x="32" y="7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5" y="21"/>
                    <a:pt x="17" y="22"/>
                  </a:cubicBezTo>
                  <a:cubicBezTo>
                    <a:pt x="19" y="23"/>
                    <a:pt x="21" y="24"/>
                    <a:pt x="22" y="25"/>
                  </a:cubicBezTo>
                  <a:cubicBezTo>
                    <a:pt x="25" y="27"/>
                    <a:pt x="27" y="31"/>
                    <a:pt x="30" y="35"/>
                  </a:cubicBezTo>
                  <a:cubicBezTo>
                    <a:pt x="34" y="41"/>
                    <a:pt x="37" y="49"/>
                    <a:pt x="42" y="56"/>
                  </a:cubicBezTo>
                  <a:cubicBezTo>
                    <a:pt x="45" y="59"/>
                    <a:pt x="48" y="63"/>
                    <a:pt x="53" y="65"/>
                  </a:cubicBezTo>
                  <a:cubicBezTo>
                    <a:pt x="57" y="68"/>
                    <a:pt x="62" y="70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2476501" y="1541464"/>
              <a:ext cx="73025" cy="65088"/>
            </a:xfrm>
            <a:custGeom>
              <a:avLst/>
              <a:gdLst>
                <a:gd name="T0" fmla="*/ 68 w 78"/>
                <a:gd name="T1" fmla="*/ 49 h 70"/>
                <a:gd name="T2" fmla="*/ 64 w 78"/>
                <a:gd name="T3" fmla="*/ 48 h 70"/>
                <a:gd name="T4" fmla="*/ 60 w 78"/>
                <a:gd name="T5" fmla="*/ 46 h 70"/>
                <a:gd name="T6" fmla="*/ 54 w 78"/>
                <a:gd name="T7" fmla="*/ 36 h 70"/>
                <a:gd name="T8" fmla="*/ 40 w 78"/>
                <a:gd name="T9" fmla="*/ 14 h 70"/>
                <a:gd name="T10" fmla="*/ 27 w 78"/>
                <a:gd name="T11" fmla="*/ 4 h 70"/>
                <a:gd name="T12" fmla="*/ 10 w 78"/>
                <a:gd name="T13" fmla="*/ 0 h 70"/>
                <a:gd name="T14" fmla="*/ 0 w 78"/>
                <a:gd name="T15" fmla="*/ 10 h 70"/>
                <a:gd name="T16" fmla="*/ 10 w 78"/>
                <a:gd name="T17" fmla="*/ 20 h 70"/>
                <a:gd name="T18" fmla="*/ 18 w 78"/>
                <a:gd name="T19" fmla="*/ 22 h 70"/>
                <a:gd name="T20" fmla="*/ 23 w 78"/>
                <a:gd name="T21" fmla="*/ 25 h 70"/>
                <a:gd name="T22" fmla="*/ 30 w 78"/>
                <a:gd name="T23" fmla="*/ 35 h 70"/>
                <a:gd name="T24" fmla="*/ 43 w 78"/>
                <a:gd name="T25" fmla="*/ 56 h 70"/>
                <a:gd name="T26" fmla="*/ 53 w 78"/>
                <a:gd name="T27" fmla="*/ 65 h 70"/>
                <a:gd name="T28" fmla="*/ 68 w 78"/>
                <a:gd name="T29" fmla="*/ 69 h 70"/>
                <a:gd name="T30" fmla="*/ 78 w 78"/>
                <a:gd name="T31" fmla="*/ 59 h 70"/>
                <a:gd name="T32" fmla="*/ 68 w 78"/>
                <a:gd name="T33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0">
                  <a:moveTo>
                    <a:pt x="68" y="49"/>
                  </a:moveTo>
                  <a:cubicBezTo>
                    <a:pt x="66" y="49"/>
                    <a:pt x="65" y="49"/>
                    <a:pt x="64" y="48"/>
                  </a:cubicBezTo>
                  <a:cubicBezTo>
                    <a:pt x="63" y="48"/>
                    <a:pt x="62" y="47"/>
                    <a:pt x="60" y="46"/>
                  </a:cubicBezTo>
                  <a:cubicBezTo>
                    <a:pt x="58" y="44"/>
                    <a:pt x="56" y="40"/>
                    <a:pt x="54" y="36"/>
                  </a:cubicBezTo>
                  <a:cubicBezTo>
                    <a:pt x="50" y="29"/>
                    <a:pt x="46" y="21"/>
                    <a:pt x="40" y="14"/>
                  </a:cubicBezTo>
                  <a:cubicBezTo>
                    <a:pt x="36" y="10"/>
                    <a:pt x="32" y="7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6" y="21"/>
                    <a:pt x="18" y="22"/>
                  </a:cubicBezTo>
                  <a:cubicBezTo>
                    <a:pt x="19" y="23"/>
                    <a:pt x="21" y="24"/>
                    <a:pt x="23" y="25"/>
                  </a:cubicBezTo>
                  <a:cubicBezTo>
                    <a:pt x="25" y="27"/>
                    <a:pt x="28" y="31"/>
                    <a:pt x="30" y="35"/>
                  </a:cubicBezTo>
                  <a:cubicBezTo>
                    <a:pt x="34" y="41"/>
                    <a:pt x="37" y="49"/>
                    <a:pt x="43" y="56"/>
                  </a:cubicBezTo>
                  <a:cubicBezTo>
                    <a:pt x="45" y="59"/>
                    <a:pt x="48" y="63"/>
                    <a:pt x="53" y="65"/>
                  </a:cubicBezTo>
                  <a:cubicBezTo>
                    <a:pt x="57" y="68"/>
                    <a:pt x="62" y="70"/>
                    <a:pt x="68" y="69"/>
                  </a:cubicBezTo>
                  <a:cubicBezTo>
                    <a:pt x="74" y="69"/>
                    <a:pt x="78" y="65"/>
                    <a:pt x="78" y="59"/>
                  </a:cubicBezTo>
                  <a:cubicBezTo>
                    <a:pt x="78" y="54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2422526" y="1541464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10 h 69"/>
                <a:gd name="T22" fmla="*/ 31 w 78"/>
                <a:gd name="T23" fmla="*/ 24 h 69"/>
                <a:gd name="T24" fmla="*/ 19 w 78"/>
                <a:gd name="T25" fmla="*/ 44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19" y="68"/>
                    <a:pt x="23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2" y="21"/>
                    <a:pt x="64" y="20"/>
                    <a:pt x="68" y="20"/>
                  </a:cubicBezTo>
                  <a:cubicBezTo>
                    <a:pt x="73" y="20"/>
                    <a:pt x="78" y="16"/>
                    <a:pt x="78" y="10"/>
                  </a:cubicBezTo>
                  <a:cubicBezTo>
                    <a:pt x="78" y="5"/>
                    <a:pt x="73" y="0"/>
                    <a:pt x="68" y="0"/>
                  </a:cubicBezTo>
                  <a:cubicBezTo>
                    <a:pt x="62" y="0"/>
                    <a:pt x="57" y="1"/>
                    <a:pt x="53" y="3"/>
                  </a:cubicBezTo>
                  <a:cubicBezTo>
                    <a:pt x="49" y="5"/>
                    <a:pt x="45" y="7"/>
                    <a:pt x="42" y="10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19" y="44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532063" y="1541464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60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3 w 78"/>
                <a:gd name="T21" fmla="*/ 10 h 69"/>
                <a:gd name="T22" fmla="*/ 31 w 78"/>
                <a:gd name="T23" fmla="*/ 24 h 69"/>
                <a:gd name="T24" fmla="*/ 20 w 78"/>
                <a:gd name="T25" fmla="*/ 44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7" y="55"/>
                    <a:pt x="39" y="50"/>
                    <a:pt x="42" y="45"/>
                  </a:cubicBezTo>
                  <a:cubicBezTo>
                    <a:pt x="46" y="38"/>
                    <a:pt x="50" y="31"/>
                    <a:pt x="53" y="27"/>
                  </a:cubicBezTo>
                  <a:cubicBezTo>
                    <a:pt x="55" y="25"/>
                    <a:pt x="57" y="23"/>
                    <a:pt x="60" y="22"/>
                  </a:cubicBezTo>
                  <a:cubicBezTo>
                    <a:pt x="62" y="21"/>
                    <a:pt x="65" y="20"/>
                    <a:pt x="68" y="20"/>
                  </a:cubicBezTo>
                  <a:cubicBezTo>
                    <a:pt x="74" y="20"/>
                    <a:pt x="78" y="16"/>
                    <a:pt x="78" y="10"/>
                  </a:cubicBezTo>
                  <a:cubicBezTo>
                    <a:pt x="78" y="5"/>
                    <a:pt x="74" y="0"/>
                    <a:pt x="68" y="0"/>
                  </a:cubicBezTo>
                  <a:cubicBezTo>
                    <a:pt x="63" y="0"/>
                    <a:pt x="58" y="1"/>
                    <a:pt x="53" y="3"/>
                  </a:cubicBezTo>
                  <a:cubicBezTo>
                    <a:pt x="49" y="5"/>
                    <a:pt x="46" y="7"/>
                    <a:pt x="43" y="10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20" y="44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4" y="49"/>
                    <a:pt x="12" y="49"/>
                    <a:pt x="10" y="49"/>
                  </a:cubicBezTo>
                  <a:cubicBezTo>
                    <a:pt x="5" y="49"/>
                    <a:pt x="0" y="54"/>
                    <a:pt x="0" y="59"/>
                  </a:cubicBezTo>
                  <a:cubicBezTo>
                    <a:pt x="0" y="65"/>
                    <a:pt x="5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855663" y="1485901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3 w 78"/>
                <a:gd name="T3" fmla="*/ 48 h 69"/>
                <a:gd name="T4" fmla="*/ 60 w 78"/>
                <a:gd name="T5" fmla="*/ 46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4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7 w 78"/>
                <a:gd name="T19" fmla="*/ 22 h 69"/>
                <a:gd name="T20" fmla="*/ 22 w 78"/>
                <a:gd name="T21" fmla="*/ 25 h 69"/>
                <a:gd name="T22" fmla="*/ 30 w 78"/>
                <a:gd name="T23" fmla="*/ 34 h 69"/>
                <a:gd name="T24" fmla="*/ 42 w 78"/>
                <a:gd name="T25" fmla="*/ 55 h 69"/>
                <a:gd name="T26" fmla="*/ 52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9"/>
                    <a:pt x="63" y="48"/>
                  </a:cubicBezTo>
                  <a:cubicBezTo>
                    <a:pt x="62" y="48"/>
                    <a:pt x="61" y="47"/>
                    <a:pt x="60" y="46"/>
                  </a:cubicBezTo>
                  <a:cubicBezTo>
                    <a:pt x="58" y="43"/>
                    <a:pt x="56" y="40"/>
                    <a:pt x="53" y="35"/>
                  </a:cubicBezTo>
                  <a:cubicBezTo>
                    <a:pt x="50" y="29"/>
                    <a:pt x="46" y="21"/>
                    <a:pt x="39" y="13"/>
                  </a:cubicBezTo>
                  <a:cubicBezTo>
                    <a:pt x="36" y="10"/>
                    <a:pt x="32" y="6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5" y="21"/>
                    <a:pt x="17" y="22"/>
                  </a:cubicBezTo>
                  <a:cubicBezTo>
                    <a:pt x="19" y="22"/>
                    <a:pt x="21" y="23"/>
                    <a:pt x="22" y="25"/>
                  </a:cubicBezTo>
                  <a:cubicBezTo>
                    <a:pt x="25" y="27"/>
                    <a:pt x="27" y="30"/>
                    <a:pt x="30" y="34"/>
                  </a:cubicBezTo>
                  <a:cubicBezTo>
                    <a:pt x="34" y="41"/>
                    <a:pt x="37" y="48"/>
                    <a:pt x="42" y="55"/>
                  </a:cubicBezTo>
                  <a:cubicBezTo>
                    <a:pt x="45" y="59"/>
                    <a:pt x="48" y="62"/>
                    <a:pt x="52" y="65"/>
                  </a:cubicBezTo>
                  <a:cubicBezTo>
                    <a:pt x="57" y="68"/>
                    <a:pt x="62" y="69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965201" y="1485901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0 w 78"/>
                <a:gd name="T5" fmla="*/ 46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4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2 h 69"/>
                <a:gd name="T20" fmla="*/ 22 w 78"/>
                <a:gd name="T21" fmla="*/ 25 h 69"/>
                <a:gd name="T22" fmla="*/ 30 w 78"/>
                <a:gd name="T23" fmla="*/ 34 h 69"/>
                <a:gd name="T24" fmla="*/ 42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9"/>
                    <a:pt x="64" y="48"/>
                  </a:cubicBezTo>
                  <a:cubicBezTo>
                    <a:pt x="63" y="48"/>
                    <a:pt x="61" y="47"/>
                    <a:pt x="60" y="46"/>
                  </a:cubicBezTo>
                  <a:cubicBezTo>
                    <a:pt x="58" y="43"/>
                    <a:pt x="56" y="40"/>
                    <a:pt x="53" y="35"/>
                  </a:cubicBezTo>
                  <a:cubicBezTo>
                    <a:pt x="50" y="29"/>
                    <a:pt x="46" y="21"/>
                    <a:pt x="39" y="13"/>
                  </a:cubicBezTo>
                  <a:cubicBezTo>
                    <a:pt x="36" y="10"/>
                    <a:pt x="32" y="6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6" y="21"/>
                    <a:pt x="18" y="22"/>
                  </a:cubicBezTo>
                  <a:cubicBezTo>
                    <a:pt x="19" y="22"/>
                    <a:pt x="21" y="23"/>
                    <a:pt x="22" y="25"/>
                  </a:cubicBezTo>
                  <a:cubicBezTo>
                    <a:pt x="25" y="27"/>
                    <a:pt x="28" y="30"/>
                    <a:pt x="30" y="34"/>
                  </a:cubicBezTo>
                  <a:cubicBezTo>
                    <a:pt x="34" y="41"/>
                    <a:pt x="37" y="48"/>
                    <a:pt x="42" y="55"/>
                  </a:cubicBezTo>
                  <a:cubicBezTo>
                    <a:pt x="45" y="59"/>
                    <a:pt x="48" y="62"/>
                    <a:pt x="53" y="65"/>
                  </a:cubicBezTo>
                  <a:cubicBezTo>
                    <a:pt x="57" y="68"/>
                    <a:pt x="62" y="69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909638" y="1485901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0 w 78"/>
                <a:gd name="T23" fmla="*/ 24 h 69"/>
                <a:gd name="T24" fmla="*/ 19 w 78"/>
                <a:gd name="T25" fmla="*/ 43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19" y="68"/>
                    <a:pt x="23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1" y="21"/>
                    <a:pt x="64" y="20"/>
                    <a:pt x="68" y="20"/>
                  </a:cubicBezTo>
                  <a:cubicBezTo>
                    <a:pt x="73" y="20"/>
                    <a:pt x="78" y="16"/>
                    <a:pt x="78" y="10"/>
                  </a:cubicBezTo>
                  <a:cubicBezTo>
                    <a:pt x="78" y="5"/>
                    <a:pt x="73" y="0"/>
                    <a:pt x="68" y="0"/>
                  </a:cubicBezTo>
                  <a:cubicBezTo>
                    <a:pt x="62" y="0"/>
                    <a:pt x="57" y="1"/>
                    <a:pt x="53" y="3"/>
                  </a:cubicBezTo>
                  <a:cubicBezTo>
                    <a:pt x="49" y="5"/>
                    <a:pt x="45" y="7"/>
                    <a:pt x="42" y="9"/>
                  </a:cubicBezTo>
                  <a:cubicBezTo>
                    <a:pt x="37" y="14"/>
                    <a:pt x="33" y="19"/>
                    <a:pt x="30" y="24"/>
                  </a:cubicBezTo>
                  <a:cubicBezTo>
                    <a:pt x="26" y="32"/>
                    <a:pt x="23" y="39"/>
                    <a:pt x="19" y="43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1019176" y="1485901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1 w 78"/>
                <a:gd name="T23" fmla="*/ 24 h 69"/>
                <a:gd name="T24" fmla="*/ 19 w 78"/>
                <a:gd name="T25" fmla="*/ 43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2" y="21"/>
                    <a:pt x="64" y="20"/>
                    <a:pt x="68" y="20"/>
                  </a:cubicBezTo>
                  <a:cubicBezTo>
                    <a:pt x="74" y="20"/>
                    <a:pt x="78" y="16"/>
                    <a:pt x="78" y="10"/>
                  </a:cubicBezTo>
                  <a:cubicBezTo>
                    <a:pt x="78" y="5"/>
                    <a:pt x="74" y="0"/>
                    <a:pt x="68" y="0"/>
                  </a:cubicBezTo>
                  <a:cubicBezTo>
                    <a:pt x="63" y="0"/>
                    <a:pt x="57" y="1"/>
                    <a:pt x="53" y="3"/>
                  </a:cubicBezTo>
                  <a:cubicBezTo>
                    <a:pt x="49" y="5"/>
                    <a:pt x="45" y="7"/>
                    <a:pt x="42" y="9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19" y="43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1928813" y="919164"/>
              <a:ext cx="63500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7"/>
                    <a:pt x="45" y="18"/>
                  </a:cubicBezTo>
                  <a:cubicBezTo>
                    <a:pt x="43" y="20"/>
                    <a:pt x="39" y="22"/>
                    <a:pt x="35" y="25"/>
                  </a:cubicBezTo>
                  <a:cubicBezTo>
                    <a:pt x="28" y="28"/>
                    <a:pt x="20" y="32"/>
                    <a:pt x="13" y="39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5" y="78"/>
                    <a:pt x="20" y="74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8" y="33"/>
                    <a:pt x="62" y="30"/>
                    <a:pt x="64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1928813" y="811214"/>
              <a:ext cx="63500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5 h 78"/>
                <a:gd name="T22" fmla="*/ 34 w 69"/>
                <a:gd name="T23" fmla="*/ 48 h 78"/>
                <a:gd name="T24" fmla="*/ 55 w 69"/>
                <a:gd name="T25" fmla="*/ 35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6"/>
                    <a:pt x="45" y="17"/>
                  </a:cubicBezTo>
                  <a:cubicBezTo>
                    <a:pt x="43" y="20"/>
                    <a:pt x="39" y="22"/>
                    <a:pt x="35" y="24"/>
                  </a:cubicBezTo>
                  <a:cubicBezTo>
                    <a:pt x="28" y="28"/>
                    <a:pt x="20" y="32"/>
                    <a:pt x="13" y="38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1"/>
                    <a:pt x="0" y="68"/>
                  </a:cubicBezTo>
                  <a:cubicBezTo>
                    <a:pt x="0" y="73"/>
                    <a:pt x="4" y="78"/>
                    <a:pt x="10" y="78"/>
                  </a:cubicBezTo>
                  <a:cubicBezTo>
                    <a:pt x="15" y="78"/>
                    <a:pt x="20" y="73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8"/>
                    <a:pt x="23" y="57"/>
                    <a:pt x="24" y="55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0"/>
                    <a:pt x="55" y="35"/>
                  </a:cubicBezTo>
                  <a:cubicBezTo>
                    <a:pt x="58" y="33"/>
                    <a:pt x="62" y="29"/>
                    <a:pt x="64" y="25"/>
                  </a:cubicBezTo>
                  <a:cubicBezTo>
                    <a:pt x="67" y="21"/>
                    <a:pt x="69" y="15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1928813" y="865189"/>
              <a:ext cx="63500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6 h 78"/>
                <a:gd name="T6" fmla="*/ 44 w 69"/>
                <a:gd name="T7" fmla="*/ 36 h 78"/>
                <a:gd name="T8" fmla="*/ 26 w 69"/>
                <a:gd name="T9" fmla="*/ 25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6"/>
                  </a:cubicBezTo>
                  <a:cubicBezTo>
                    <a:pt x="54" y="42"/>
                    <a:pt x="49" y="39"/>
                    <a:pt x="44" y="36"/>
                  </a:cubicBezTo>
                  <a:cubicBezTo>
                    <a:pt x="37" y="32"/>
                    <a:pt x="30" y="29"/>
                    <a:pt x="26" y="25"/>
                  </a:cubicBezTo>
                  <a:cubicBezTo>
                    <a:pt x="24" y="23"/>
                    <a:pt x="22" y="21"/>
                    <a:pt x="21" y="18"/>
                  </a:cubicBezTo>
                  <a:cubicBezTo>
                    <a:pt x="20" y="16"/>
                    <a:pt x="20" y="14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2" y="25"/>
                  </a:cubicBezTo>
                  <a:cubicBezTo>
                    <a:pt x="4" y="29"/>
                    <a:pt x="6" y="33"/>
                    <a:pt x="9" y="36"/>
                  </a:cubicBezTo>
                  <a:cubicBezTo>
                    <a:pt x="13" y="41"/>
                    <a:pt x="19" y="44"/>
                    <a:pt x="24" y="47"/>
                  </a:cubicBezTo>
                  <a:cubicBezTo>
                    <a:pt x="31" y="52"/>
                    <a:pt x="38" y="55"/>
                    <a:pt x="43" y="59"/>
                  </a:cubicBezTo>
                  <a:cubicBezTo>
                    <a:pt x="45" y="60"/>
                    <a:pt x="46" y="62"/>
                    <a:pt x="47" y="63"/>
                  </a:cubicBezTo>
                  <a:cubicBezTo>
                    <a:pt x="48" y="65"/>
                    <a:pt x="49" y="66"/>
                    <a:pt x="49" y="68"/>
                  </a:cubicBezTo>
                  <a:cubicBezTo>
                    <a:pt x="49" y="74"/>
                    <a:pt x="53" y="78"/>
                    <a:pt x="59" y="78"/>
                  </a:cubicBezTo>
                  <a:cubicBezTo>
                    <a:pt x="64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1928813" y="755651"/>
              <a:ext cx="63500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5 h 78"/>
                <a:gd name="T6" fmla="*/ 44 w 69"/>
                <a:gd name="T7" fmla="*/ 36 h 78"/>
                <a:gd name="T8" fmla="*/ 26 w 69"/>
                <a:gd name="T9" fmla="*/ 24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5 h 78"/>
                <a:gd name="T22" fmla="*/ 24 w 69"/>
                <a:gd name="T23" fmla="*/ 47 h 78"/>
                <a:gd name="T24" fmla="*/ 43 w 69"/>
                <a:gd name="T25" fmla="*/ 58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5"/>
                  </a:cubicBezTo>
                  <a:cubicBezTo>
                    <a:pt x="54" y="41"/>
                    <a:pt x="49" y="38"/>
                    <a:pt x="44" y="36"/>
                  </a:cubicBezTo>
                  <a:cubicBezTo>
                    <a:pt x="37" y="32"/>
                    <a:pt x="30" y="28"/>
                    <a:pt x="26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0"/>
                    <a:pt x="2" y="25"/>
                  </a:cubicBezTo>
                  <a:cubicBezTo>
                    <a:pt x="4" y="29"/>
                    <a:pt x="6" y="32"/>
                    <a:pt x="9" y="35"/>
                  </a:cubicBezTo>
                  <a:cubicBezTo>
                    <a:pt x="13" y="40"/>
                    <a:pt x="19" y="44"/>
                    <a:pt x="24" y="47"/>
                  </a:cubicBezTo>
                  <a:cubicBezTo>
                    <a:pt x="31" y="52"/>
                    <a:pt x="38" y="55"/>
                    <a:pt x="43" y="58"/>
                  </a:cubicBezTo>
                  <a:cubicBezTo>
                    <a:pt x="45" y="60"/>
                    <a:pt x="46" y="61"/>
                    <a:pt x="47" y="63"/>
                  </a:cubicBezTo>
                  <a:cubicBezTo>
                    <a:pt x="48" y="64"/>
                    <a:pt x="49" y="65"/>
                    <a:pt x="49" y="68"/>
                  </a:cubicBezTo>
                  <a:cubicBezTo>
                    <a:pt x="49" y="73"/>
                    <a:pt x="53" y="78"/>
                    <a:pt x="59" y="78"/>
                  </a:cubicBezTo>
                  <a:cubicBezTo>
                    <a:pt x="64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1593851" y="148748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5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1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5 w 69"/>
                <a:gd name="T27" fmla="*/ 26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5"/>
                  </a:cubicBezTo>
                  <a:cubicBezTo>
                    <a:pt x="48" y="16"/>
                    <a:pt x="47" y="17"/>
                    <a:pt x="45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8"/>
                    <a:pt x="20" y="32"/>
                    <a:pt x="13" y="39"/>
                  </a:cubicBezTo>
                  <a:cubicBezTo>
                    <a:pt x="9" y="42"/>
                    <a:pt x="6" y="46"/>
                    <a:pt x="4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6" y="78"/>
                    <a:pt x="20" y="74"/>
                    <a:pt x="20" y="68"/>
                  </a:cubicBezTo>
                  <a:cubicBezTo>
                    <a:pt x="20" y="65"/>
                    <a:pt x="21" y="63"/>
                    <a:pt x="21" y="61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7" y="53"/>
                    <a:pt x="30" y="51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9" y="33"/>
                    <a:pt x="62" y="30"/>
                    <a:pt x="65" y="26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5"/>
                    <a:pt x="65" y="0"/>
                    <a:pt x="59" y="0"/>
                  </a:cubicBezTo>
                  <a:cubicBezTo>
                    <a:pt x="54" y="0"/>
                    <a:pt x="49" y="5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1593851" y="137953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5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4"/>
                  </a:cubicBezTo>
                  <a:cubicBezTo>
                    <a:pt x="48" y="15"/>
                    <a:pt x="47" y="17"/>
                    <a:pt x="45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8"/>
                    <a:pt x="20" y="32"/>
                    <a:pt x="13" y="39"/>
                  </a:cubicBezTo>
                  <a:cubicBezTo>
                    <a:pt x="9" y="42"/>
                    <a:pt x="6" y="46"/>
                    <a:pt x="4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6" y="78"/>
                    <a:pt x="20" y="74"/>
                    <a:pt x="20" y="68"/>
                  </a:cubicBezTo>
                  <a:cubicBezTo>
                    <a:pt x="20" y="65"/>
                    <a:pt x="21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7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9" y="33"/>
                    <a:pt x="62" y="30"/>
                    <a:pt x="65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5" y="0"/>
                    <a:pt x="59" y="0"/>
                  </a:cubicBezTo>
                  <a:cubicBezTo>
                    <a:pt x="54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auto">
            <a:xfrm>
              <a:off x="1593851" y="143351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5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9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9 w 69"/>
                <a:gd name="T21" fmla="*/ 36 h 78"/>
                <a:gd name="T22" fmla="*/ 24 w 69"/>
                <a:gd name="T23" fmla="*/ 48 h 78"/>
                <a:gd name="T24" fmla="*/ 43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9"/>
                    <a:pt x="66" y="55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4" y="23"/>
                    <a:pt x="23" y="21"/>
                    <a:pt x="22" y="19"/>
                  </a:cubicBezTo>
                  <a:cubicBezTo>
                    <a:pt x="21" y="17"/>
                    <a:pt x="20" y="14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1" y="21"/>
                    <a:pt x="3" y="25"/>
                  </a:cubicBezTo>
                  <a:cubicBezTo>
                    <a:pt x="4" y="29"/>
                    <a:pt x="7" y="33"/>
                    <a:pt x="9" y="36"/>
                  </a:cubicBezTo>
                  <a:cubicBezTo>
                    <a:pt x="14" y="41"/>
                    <a:pt x="19" y="45"/>
                    <a:pt x="24" y="48"/>
                  </a:cubicBezTo>
                  <a:cubicBezTo>
                    <a:pt x="32" y="52"/>
                    <a:pt x="39" y="55"/>
                    <a:pt x="43" y="59"/>
                  </a:cubicBezTo>
                  <a:cubicBezTo>
                    <a:pt x="45" y="60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auto">
            <a:xfrm>
              <a:off x="1593851" y="1323976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4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8"/>
                    <a:pt x="66" y="54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4" y="23"/>
                    <a:pt x="23" y="21"/>
                    <a:pt x="22" y="18"/>
                  </a:cubicBezTo>
                  <a:cubicBezTo>
                    <a:pt x="21" y="16"/>
                    <a:pt x="20" y="14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3" y="25"/>
                  </a:cubicBezTo>
                  <a:cubicBezTo>
                    <a:pt x="4" y="29"/>
                    <a:pt x="7" y="33"/>
                    <a:pt x="9" y="36"/>
                  </a:cubicBezTo>
                  <a:cubicBezTo>
                    <a:pt x="14" y="41"/>
                    <a:pt x="19" y="44"/>
                    <a:pt x="24" y="47"/>
                  </a:cubicBezTo>
                  <a:cubicBezTo>
                    <a:pt x="32" y="52"/>
                    <a:pt x="39" y="55"/>
                    <a:pt x="43" y="59"/>
                  </a:cubicBezTo>
                  <a:cubicBezTo>
                    <a:pt x="45" y="60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auto">
            <a:xfrm>
              <a:off x="2498726" y="239553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7"/>
                    <a:pt x="45" y="18"/>
                  </a:cubicBezTo>
                  <a:cubicBezTo>
                    <a:pt x="43" y="20"/>
                    <a:pt x="39" y="22"/>
                    <a:pt x="35" y="25"/>
                  </a:cubicBezTo>
                  <a:cubicBezTo>
                    <a:pt x="28" y="28"/>
                    <a:pt x="20" y="32"/>
                    <a:pt x="13" y="39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5" y="78"/>
                    <a:pt x="20" y="74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8" y="33"/>
                    <a:pt x="62" y="30"/>
                    <a:pt x="64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71" name="Freeform 70"/>
            <p:cNvSpPr>
              <a:spLocks/>
            </p:cNvSpPr>
            <p:nvPr/>
          </p:nvSpPr>
          <p:spPr bwMode="auto">
            <a:xfrm>
              <a:off x="2498726" y="228758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5 h 78"/>
                <a:gd name="T22" fmla="*/ 34 w 69"/>
                <a:gd name="T23" fmla="*/ 48 h 78"/>
                <a:gd name="T24" fmla="*/ 55 w 69"/>
                <a:gd name="T25" fmla="*/ 35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6"/>
                    <a:pt x="45" y="17"/>
                  </a:cubicBezTo>
                  <a:cubicBezTo>
                    <a:pt x="43" y="20"/>
                    <a:pt x="39" y="22"/>
                    <a:pt x="35" y="24"/>
                  </a:cubicBezTo>
                  <a:cubicBezTo>
                    <a:pt x="28" y="28"/>
                    <a:pt x="20" y="32"/>
                    <a:pt x="13" y="38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1"/>
                    <a:pt x="0" y="68"/>
                  </a:cubicBezTo>
                  <a:cubicBezTo>
                    <a:pt x="0" y="73"/>
                    <a:pt x="4" y="78"/>
                    <a:pt x="10" y="78"/>
                  </a:cubicBezTo>
                  <a:cubicBezTo>
                    <a:pt x="15" y="78"/>
                    <a:pt x="20" y="73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8"/>
                    <a:pt x="23" y="57"/>
                    <a:pt x="24" y="55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0"/>
                    <a:pt x="55" y="35"/>
                  </a:cubicBezTo>
                  <a:cubicBezTo>
                    <a:pt x="58" y="33"/>
                    <a:pt x="62" y="29"/>
                    <a:pt x="64" y="25"/>
                  </a:cubicBezTo>
                  <a:cubicBezTo>
                    <a:pt x="67" y="21"/>
                    <a:pt x="69" y="15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72" name="Freeform 71"/>
            <p:cNvSpPr>
              <a:spLocks/>
            </p:cNvSpPr>
            <p:nvPr/>
          </p:nvSpPr>
          <p:spPr bwMode="auto">
            <a:xfrm>
              <a:off x="2498726" y="234156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6 h 78"/>
                <a:gd name="T6" fmla="*/ 44 w 69"/>
                <a:gd name="T7" fmla="*/ 36 h 78"/>
                <a:gd name="T8" fmla="*/ 26 w 69"/>
                <a:gd name="T9" fmla="*/ 25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6"/>
                  </a:cubicBezTo>
                  <a:cubicBezTo>
                    <a:pt x="54" y="42"/>
                    <a:pt x="49" y="39"/>
                    <a:pt x="44" y="36"/>
                  </a:cubicBezTo>
                  <a:cubicBezTo>
                    <a:pt x="37" y="32"/>
                    <a:pt x="30" y="29"/>
                    <a:pt x="26" y="25"/>
                  </a:cubicBezTo>
                  <a:cubicBezTo>
                    <a:pt x="24" y="23"/>
                    <a:pt x="22" y="21"/>
                    <a:pt x="21" y="18"/>
                  </a:cubicBezTo>
                  <a:cubicBezTo>
                    <a:pt x="20" y="16"/>
                    <a:pt x="20" y="14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2" y="25"/>
                  </a:cubicBezTo>
                  <a:cubicBezTo>
                    <a:pt x="4" y="29"/>
                    <a:pt x="6" y="33"/>
                    <a:pt x="9" y="36"/>
                  </a:cubicBezTo>
                  <a:cubicBezTo>
                    <a:pt x="13" y="41"/>
                    <a:pt x="18" y="44"/>
                    <a:pt x="24" y="47"/>
                  </a:cubicBezTo>
                  <a:cubicBezTo>
                    <a:pt x="31" y="52"/>
                    <a:pt x="38" y="55"/>
                    <a:pt x="43" y="59"/>
                  </a:cubicBezTo>
                  <a:cubicBezTo>
                    <a:pt x="45" y="60"/>
                    <a:pt x="46" y="62"/>
                    <a:pt x="47" y="63"/>
                  </a:cubicBezTo>
                  <a:cubicBezTo>
                    <a:pt x="48" y="65"/>
                    <a:pt x="49" y="66"/>
                    <a:pt x="49" y="68"/>
                  </a:cubicBezTo>
                  <a:cubicBezTo>
                    <a:pt x="49" y="74"/>
                    <a:pt x="53" y="78"/>
                    <a:pt x="59" y="78"/>
                  </a:cubicBezTo>
                  <a:cubicBezTo>
                    <a:pt x="64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73" name="Freeform 72"/>
            <p:cNvSpPr>
              <a:spLocks/>
            </p:cNvSpPr>
            <p:nvPr/>
          </p:nvSpPr>
          <p:spPr bwMode="auto">
            <a:xfrm>
              <a:off x="2498726" y="223361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5 h 78"/>
                <a:gd name="T6" fmla="*/ 44 w 69"/>
                <a:gd name="T7" fmla="*/ 36 h 78"/>
                <a:gd name="T8" fmla="*/ 26 w 69"/>
                <a:gd name="T9" fmla="*/ 24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5 h 78"/>
                <a:gd name="T22" fmla="*/ 24 w 69"/>
                <a:gd name="T23" fmla="*/ 47 h 78"/>
                <a:gd name="T24" fmla="*/ 43 w 69"/>
                <a:gd name="T25" fmla="*/ 58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5"/>
                  </a:cubicBezTo>
                  <a:cubicBezTo>
                    <a:pt x="54" y="41"/>
                    <a:pt x="49" y="38"/>
                    <a:pt x="44" y="36"/>
                  </a:cubicBezTo>
                  <a:cubicBezTo>
                    <a:pt x="37" y="32"/>
                    <a:pt x="30" y="28"/>
                    <a:pt x="26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0"/>
                    <a:pt x="2" y="25"/>
                  </a:cubicBezTo>
                  <a:cubicBezTo>
                    <a:pt x="4" y="29"/>
                    <a:pt x="6" y="32"/>
                    <a:pt x="9" y="35"/>
                  </a:cubicBezTo>
                  <a:cubicBezTo>
                    <a:pt x="13" y="40"/>
                    <a:pt x="18" y="44"/>
                    <a:pt x="24" y="47"/>
                  </a:cubicBezTo>
                  <a:cubicBezTo>
                    <a:pt x="31" y="52"/>
                    <a:pt x="38" y="55"/>
                    <a:pt x="43" y="58"/>
                  </a:cubicBezTo>
                  <a:cubicBezTo>
                    <a:pt x="45" y="60"/>
                    <a:pt x="46" y="61"/>
                    <a:pt x="47" y="63"/>
                  </a:cubicBezTo>
                  <a:cubicBezTo>
                    <a:pt x="48" y="64"/>
                    <a:pt x="49" y="65"/>
                    <a:pt x="49" y="68"/>
                  </a:cubicBezTo>
                  <a:cubicBezTo>
                    <a:pt x="49" y="73"/>
                    <a:pt x="53" y="78"/>
                    <a:pt x="59" y="78"/>
                  </a:cubicBezTo>
                  <a:cubicBezTo>
                    <a:pt x="64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1376363" y="2481264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6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2 w 69"/>
                <a:gd name="T19" fmla="*/ 60 h 78"/>
                <a:gd name="T20" fmla="*/ 25 w 69"/>
                <a:gd name="T21" fmla="*/ 55 h 78"/>
                <a:gd name="T22" fmla="*/ 35 w 69"/>
                <a:gd name="T23" fmla="*/ 48 h 78"/>
                <a:gd name="T24" fmla="*/ 56 w 69"/>
                <a:gd name="T25" fmla="*/ 35 h 78"/>
                <a:gd name="T26" fmla="*/ 65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4"/>
                  </a:cubicBezTo>
                  <a:cubicBezTo>
                    <a:pt x="48" y="15"/>
                    <a:pt x="47" y="16"/>
                    <a:pt x="46" y="17"/>
                  </a:cubicBezTo>
                  <a:cubicBezTo>
                    <a:pt x="43" y="19"/>
                    <a:pt x="40" y="22"/>
                    <a:pt x="35" y="24"/>
                  </a:cubicBezTo>
                  <a:cubicBezTo>
                    <a:pt x="29" y="28"/>
                    <a:pt x="21" y="32"/>
                    <a:pt x="13" y="38"/>
                  </a:cubicBezTo>
                  <a:cubicBezTo>
                    <a:pt x="10" y="41"/>
                    <a:pt x="6" y="46"/>
                    <a:pt x="4" y="51"/>
                  </a:cubicBezTo>
                  <a:cubicBezTo>
                    <a:pt x="2" y="56"/>
                    <a:pt x="0" y="61"/>
                    <a:pt x="0" y="68"/>
                  </a:cubicBezTo>
                  <a:cubicBezTo>
                    <a:pt x="0" y="73"/>
                    <a:pt x="5" y="78"/>
                    <a:pt x="10" y="78"/>
                  </a:cubicBezTo>
                  <a:cubicBezTo>
                    <a:pt x="16" y="78"/>
                    <a:pt x="20" y="73"/>
                    <a:pt x="20" y="68"/>
                  </a:cubicBezTo>
                  <a:cubicBezTo>
                    <a:pt x="20" y="65"/>
                    <a:pt x="21" y="62"/>
                    <a:pt x="22" y="60"/>
                  </a:cubicBezTo>
                  <a:cubicBezTo>
                    <a:pt x="22" y="58"/>
                    <a:pt x="23" y="57"/>
                    <a:pt x="25" y="55"/>
                  </a:cubicBezTo>
                  <a:cubicBezTo>
                    <a:pt x="27" y="53"/>
                    <a:pt x="30" y="50"/>
                    <a:pt x="35" y="48"/>
                  </a:cubicBezTo>
                  <a:cubicBezTo>
                    <a:pt x="41" y="44"/>
                    <a:pt x="48" y="40"/>
                    <a:pt x="56" y="35"/>
                  </a:cubicBezTo>
                  <a:cubicBezTo>
                    <a:pt x="59" y="33"/>
                    <a:pt x="63" y="29"/>
                    <a:pt x="65" y="25"/>
                  </a:cubicBezTo>
                  <a:cubicBezTo>
                    <a:pt x="68" y="21"/>
                    <a:pt x="69" y="15"/>
                    <a:pt x="69" y="10"/>
                  </a:cubicBezTo>
                  <a:cubicBezTo>
                    <a:pt x="69" y="4"/>
                    <a:pt x="65" y="0"/>
                    <a:pt x="59" y="0"/>
                  </a:cubicBezTo>
                  <a:cubicBezTo>
                    <a:pt x="54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1376363" y="2371726"/>
              <a:ext cx="65088" cy="74613"/>
            </a:xfrm>
            <a:custGeom>
              <a:avLst/>
              <a:gdLst>
                <a:gd name="T0" fmla="*/ 49 w 69"/>
                <a:gd name="T1" fmla="*/ 10 h 79"/>
                <a:gd name="T2" fmla="*/ 48 w 69"/>
                <a:gd name="T3" fmla="*/ 15 h 79"/>
                <a:gd name="T4" fmla="*/ 46 w 69"/>
                <a:gd name="T5" fmla="*/ 18 h 79"/>
                <a:gd name="T6" fmla="*/ 35 w 69"/>
                <a:gd name="T7" fmla="*/ 25 h 79"/>
                <a:gd name="T8" fmla="*/ 13 w 69"/>
                <a:gd name="T9" fmla="*/ 39 h 79"/>
                <a:gd name="T10" fmla="*/ 4 w 69"/>
                <a:gd name="T11" fmla="*/ 51 h 79"/>
                <a:gd name="T12" fmla="*/ 0 w 69"/>
                <a:gd name="T13" fmla="*/ 69 h 79"/>
                <a:gd name="T14" fmla="*/ 10 w 69"/>
                <a:gd name="T15" fmla="*/ 79 h 79"/>
                <a:gd name="T16" fmla="*/ 20 w 69"/>
                <a:gd name="T17" fmla="*/ 69 h 79"/>
                <a:gd name="T18" fmla="*/ 22 w 69"/>
                <a:gd name="T19" fmla="*/ 61 h 79"/>
                <a:gd name="T20" fmla="*/ 25 w 69"/>
                <a:gd name="T21" fmla="*/ 56 h 79"/>
                <a:gd name="T22" fmla="*/ 35 w 69"/>
                <a:gd name="T23" fmla="*/ 48 h 79"/>
                <a:gd name="T24" fmla="*/ 56 w 69"/>
                <a:gd name="T25" fmla="*/ 36 h 79"/>
                <a:gd name="T26" fmla="*/ 65 w 69"/>
                <a:gd name="T27" fmla="*/ 26 h 79"/>
                <a:gd name="T28" fmla="*/ 69 w 69"/>
                <a:gd name="T29" fmla="*/ 10 h 79"/>
                <a:gd name="T30" fmla="*/ 59 w 69"/>
                <a:gd name="T31" fmla="*/ 0 h 79"/>
                <a:gd name="T32" fmla="*/ 49 w 69"/>
                <a:gd name="T33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9">
                  <a:moveTo>
                    <a:pt x="49" y="10"/>
                  </a:moveTo>
                  <a:cubicBezTo>
                    <a:pt x="49" y="12"/>
                    <a:pt x="49" y="14"/>
                    <a:pt x="48" y="15"/>
                  </a:cubicBezTo>
                  <a:cubicBezTo>
                    <a:pt x="48" y="16"/>
                    <a:pt x="47" y="17"/>
                    <a:pt x="46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9"/>
                    <a:pt x="21" y="32"/>
                    <a:pt x="13" y="39"/>
                  </a:cubicBezTo>
                  <a:cubicBezTo>
                    <a:pt x="10" y="42"/>
                    <a:pt x="6" y="46"/>
                    <a:pt x="4" y="51"/>
                  </a:cubicBezTo>
                  <a:cubicBezTo>
                    <a:pt x="2" y="56"/>
                    <a:pt x="0" y="62"/>
                    <a:pt x="0" y="69"/>
                  </a:cubicBezTo>
                  <a:cubicBezTo>
                    <a:pt x="0" y="74"/>
                    <a:pt x="5" y="79"/>
                    <a:pt x="10" y="79"/>
                  </a:cubicBezTo>
                  <a:cubicBezTo>
                    <a:pt x="16" y="79"/>
                    <a:pt x="20" y="74"/>
                    <a:pt x="20" y="69"/>
                  </a:cubicBezTo>
                  <a:cubicBezTo>
                    <a:pt x="20" y="65"/>
                    <a:pt x="21" y="63"/>
                    <a:pt x="22" y="61"/>
                  </a:cubicBezTo>
                  <a:cubicBezTo>
                    <a:pt x="22" y="59"/>
                    <a:pt x="23" y="57"/>
                    <a:pt x="25" y="56"/>
                  </a:cubicBezTo>
                  <a:cubicBezTo>
                    <a:pt x="27" y="53"/>
                    <a:pt x="30" y="51"/>
                    <a:pt x="35" y="48"/>
                  </a:cubicBezTo>
                  <a:cubicBezTo>
                    <a:pt x="41" y="44"/>
                    <a:pt x="48" y="41"/>
                    <a:pt x="56" y="36"/>
                  </a:cubicBezTo>
                  <a:cubicBezTo>
                    <a:pt x="59" y="33"/>
                    <a:pt x="63" y="30"/>
                    <a:pt x="65" y="26"/>
                  </a:cubicBezTo>
                  <a:cubicBezTo>
                    <a:pt x="68" y="21"/>
                    <a:pt x="69" y="16"/>
                    <a:pt x="69" y="10"/>
                  </a:cubicBezTo>
                  <a:cubicBezTo>
                    <a:pt x="69" y="5"/>
                    <a:pt x="65" y="0"/>
                    <a:pt x="59" y="0"/>
                  </a:cubicBezTo>
                  <a:cubicBezTo>
                    <a:pt x="54" y="0"/>
                    <a:pt x="49" y="5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1376363" y="2427289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4 h 78"/>
                <a:gd name="T4" fmla="*/ 59 w 69"/>
                <a:gd name="T5" fmla="*/ 45 h 78"/>
                <a:gd name="T6" fmla="*/ 45 w 69"/>
                <a:gd name="T7" fmla="*/ 36 h 78"/>
                <a:gd name="T8" fmla="*/ 27 w 69"/>
                <a:gd name="T9" fmla="*/ 24 h 78"/>
                <a:gd name="T10" fmla="*/ 22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10 w 69"/>
                <a:gd name="T21" fmla="*/ 35 h 78"/>
                <a:gd name="T22" fmla="*/ 24 w 69"/>
                <a:gd name="T23" fmla="*/ 47 h 78"/>
                <a:gd name="T24" fmla="*/ 44 w 69"/>
                <a:gd name="T25" fmla="*/ 58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8"/>
                    <a:pt x="66" y="54"/>
                  </a:cubicBezTo>
                  <a:cubicBezTo>
                    <a:pt x="64" y="51"/>
                    <a:pt x="62" y="48"/>
                    <a:pt x="59" y="45"/>
                  </a:cubicBezTo>
                  <a:cubicBezTo>
                    <a:pt x="55" y="41"/>
                    <a:pt x="50" y="38"/>
                    <a:pt x="45" y="36"/>
                  </a:cubicBezTo>
                  <a:cubicBezTo>
                    <a:pt x="38" y="32"/>
                    <a:pt x="31" y="28"/>
                    <a:pt x="27" y="24"/>
                  </a:cubicBezTo>
                  <a:cubicBezTo>
                    <a:pt x="25" y="22"/>
                    <a:pt x="23" y="20"/>
                    <a:pt x="22" y="18"/>
                  </a:cubicBezTo>
                  <a:cubicBezTo>
                    <a:pt x="21" y="16"/>
                    <a:pt x="20" y="13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1" y="20"/>
                    <a:pt x="3" y="25"/>
                  </a:cubicBezTo>
                  <a:cubicBezTo>
                    <a:pt x="5" y="29"/>
                    <a:pt x="7" y="32"/>
                    <a:pt x="10" y="35"/>
                  </a:cubicBezTo>
                  <a:cubicBezTo>
                    <a:pt x="14" y="40"/>
                    <a:pt x="19" y="44"/>
                    <a:pt x="24" y="47"/>
                  </a:cubicBezTo>
                  <a:cubicBezTo>
                    <a:pt x="32" y="51"/>
                    <a:pt x="39" y="55"/>
                    <a:pt x="44" y="58"/>
                  </a:cubicBezTo>
                  <a:cubicBezTo>
                    <a:pt x="46" y="60"/>
                    <a:pt x="47" y="61"/>
                    <a:pt x="48" y="63"/>
                  </a:cubicBezTo>
                  <a:cubicBezTo>
                    <a:pt x="49" y="64"/>
                    <a:pt x="49" y="65"/>
                    <a:pt x="49" y="68"/>
                  </a:cubicBezTo>
                  <a:cubicBezTo>
                    <a:pt x="49" y="73"/>
                    <a:pt x="54" y="78"/>
                    <a:pt x="59" y="78"/>
                  </a:cubicBezTo>
                  <a:cubicBezTo>
                    <a:pt x="65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1376363" y="2317751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5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9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10 w 69"/>
                <a:gd name="T21" fmla="*/ 36 h 78"/>
                <a:gd name="T22" fmla="*/ 24 w 69"/>
                <a:gd name="T23" fmla="*/ 48 h 78"/>
                <a:gd name="T24" fmla="*/ 44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9"/>
                    <a:pt x="66" y="55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5" y="23"/>
                    <a:pt x="23" y="21"/>
                    <a:pt x="22" y="19"/>
                  </a:cubicBezTo>
                  <a:cubicBezTo>
                    <a:pt x="21" y="17"/>
                    <a:pt x="20" y="14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1" y="21"/>
                    <a:pt x="3" y="25"/>
                  </a:cubicBezTo>
                  <a:cubicBezTo>
                    <a:pt x="5" y="29"/>
                    <a:pt x="7" y="33"/>
                    <a:pt x="10" y="36"/>
                  </a:cubicBezTo>
                  <a:cubicBezTo>
                    <a:pt x="14" y="41"/>
                    <a:pt x="19" y="45"/>
                    <a:pt x="24" y="48"/>
                  </a:cubicBezTo>
                  <a:cubicBezTo>
                    <a:pt x="32" y="52"/>
                    <a:pt x="39" y="55"/>
                    <a:pt x="44" y="59"/>
                  </a:cubicBezTo>
                  <a:cubicBezTo>
                    <a:pt x="46" y="61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093913" y="2085976"/>
              <a:ext cx="153988" cy="19050"/>
            </a:xfrm>
            <a:custGeom>
              <a:avLst/>
              <a:gdLst>
                <a:gd name="T0" fmla="*/ 10 w 164"/>
                <a:gd name="T1" fmla="*/ 20 h 20"/>
                <a:gd name="T2" fmla="*/ 154 w 164"/>
                <a:gd name="T3" fmla="*/ 20 h 20"/>
                <a:gd name="T4" fmla="*/ 164 w 164"/>
                <a:gd name="T5" fmla="*/ 10 h 20"/>
                <a:gd name="T6" fmla="*/ 154 w 164"/>
                <a:gd name="T7" fmla="*/ 0 h 20"/>
                <a:gd name="T8" fmla="*/ 10 w 164"/>
                <a:gd name="T9" fmla="*/ 0 h 20"/>
                <a:gd name="T10" fmla="*/ 0 w 164"/>
                <a:gd name="T11" fmla="*/ 10 h 20"/>
                <a:gd name="T12" fmla="*/ 10 w 16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0">
                  <a:moveTo>
                    <a:pt x="10" y="20"/>
                  </a:moveTo>
                  <a:cubicBezTo>
                    <a:pt x="154" y="20"/>
                    <a:pt x="154" y="20"/>
                    <a:pt x="154" y="20"/>
                  </a:cubicBezTo>
                  <a:cubicBezTo>
                    <a:pt x="159" y="20"/>
                    <a:pt x="164" y="16"/>
                    <a:pt x="164" y="10"/>
                  </a:cubicBezTo>
                  <a:cubicBezTo>
                    <a:pt x="164" y="5"/>
                    <a:pt x="159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776288" y="1700214"/>
              <a:ext cx="152400" cy="17463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5"/>
                    <a:pt x="163" y="10"/>
                  </a:cubicBezTo>
                  <a:cubicBezTo>
                    <a:pt x="163" y="4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105026" y="1076326"/>
              <a:ext cx="153988" cy="19050"/>
            </a:xfrm>
            <a:custGeom>
              <a:avLst/>
              <a:gdLst>
                <a:gd name="T0" fmla="*/ 10 w 164"/>
                <a:gd name="T1" fmla="*/ 20 h 20"/>
                <a:gd name="T2" fmla="*/ 154 w 164"/>
                <a:gd name="T3" fmla="*/ 20 h 20"/>
                <a:gd name="T4" fmla="*/ 164 w 164"/>
                <a:gd name="T5" fmla="*/ 10 h 20"/>
                <a:gd name="T6" fmla="*/ 154 w 164"/>
                <a:gd name="T7" fmla="*/ 0 h 20"/>
                <a:gd name="T8" fmla="*/ 10 w 164"/>
                <a:gd name="T9" fmla="*/ 0 h 20"/>
                <a:gd name="T10" fmla="*/ 0 w 164"/>
                <a:gd name="T11" fmla="*/ 10 h 20"/>
                <a:gd name="T12" fmla="*/ 10 w 16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0">
                  <a:moveTo>
                    <a:pt x="10" y="20"/>
                  </a:moveTo>
                  <a:cubicBezTo>
                    <a:pt x="154" y="20"/>
                    <a:pt x="154" y="20"/>
                    <a:pt x="154" y="20"/>
                  </a:cubicBezTo>
                  <a:cubicBezTo>
                    <a:pt x="159" y="20"/>
                    <a:pt x="164" y="15"/>
                    <a:pt x="164" y="10"/>
                  </a:cubicBezTo>
                  <a:cubicBezTo>
                    <a:pt x="164" y="4"/>
                    <a:pt x="159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633663" y="773114"/>
              <a:ext cx="152400" cy="19050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5"/>
                    <a:pt x="163" y="10"/>
                  </a:cubicBezTo>
                  <a:cubicBezTo>
                    <a:pt x="163" y="4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1311276" y="2771776"/>
              <a:ext cx="152400" cy="19050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6"/>
                    <a:pt x="163" y="10"/>
                  </a:cubicBezTo>
                  <a:cubicBezTo>
                    <a:pt x="163" y="5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1654176" y="2417764"/>
              <a:ext cx="115888" cy="114300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09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5"/>
                    <a:pt x="4" y="119"/>
                  </a:cubicBezTo>
                  <a:cubicBezTo>
                    <a:pt x="8" y="123"/>
                    <a:pt x="14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84" name="Freeform 83"/>
            <p:cNvSpPr>
              <a:spLocks/>
            </p:cNvSpPr>
            <p:nvPr/>
          </p:nvSpPr>
          <p:spPr bwMode="auto">
            <a:xfrm>
              <a:off x="868363" y="771526"/>
              <a:ext cx="115888" cy="115888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10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5"/>
                    <a:pt x="4" y="119"/>
                  </a:cubicBezTo>
                  <a:cubicBezTo>
                    <a:pt x="8" y="123"/>
                    <a:pt x="15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85" name="Freeform 84"/>
            <p:cNvSpPr>
              <a:spLocks/>
            </p:cNvSpPr>
            <p:nvPr/>
          </p:nvSpPr>
          <p:spPr bwMode="auto">
            <a:xfrm>
              <a:off x="2700338" y="1744664"/>
              <a:ext cx="115888" cy="114300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10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6"/>
                    <a:pt x="4" y="119"/>
                  </a:cubicBezTo>
                  <a:cubicBezTo>
                    <a:pt x="8" y="123"/>
                    <a:pt x="14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86" name="Freeform 85"/>
            <p:cNvSpPr>
              <a:spLocks noEditPoints="1"/>
            </p:cNvSpPr>
            <p:nvPr/>
          </p:nvSpPr>
          <p:spPr bwMode="auto">
            <a:xfrm>
              <a:off x="1903413" y="1244601"/>
              <a:ext cx="163513" cy="141288"/>
            </a:xfrm>
            <a:custGeom>
              <a:avLst/>
              <a:gdLst>
                <a:gd name="T0" fmla="*/ 77 w 103"/>
                <a:gd name="T1" fmla="*/ 45 h 89"/>
                <a:gd name="T2" fmla="*/ 77 w 103"/>
                <a:gd name="T3" fmla="*/ 45 h 89"/>
                <a:gd name="T4" fmla="*/ 76 w 103"/>
                <a:gd name="T5" fmla="*/ 46 h 89"/>
                <a:gd name="T6" fmla="*/ 99 w 103"/>
                <a:gd name="T7" fmla="*/ 86 h 89"/>
                <a:gd name="T8" fmla="*/ 52 w 103"/>
                <a:gd name="T9" fmla="*/ 86 h 89"/>
                <a:gd name="T10" fmla="*/ 4 w 103"/>
                <a:gd name="T11" fmla="*/ 86 h 89"/>
                <a:gd name="T12" fmla="*/ 19 w 103"/>
                <a:gd name="T13" fmla="*/ 62 h 89"/>
                <a:gd name="T14" fmla="*/ 16 w 103"/>
                <a:gd name="T15" fmla="*/ 62 h 89"/>
                <a:gd name="T16" fmla="*/ 0 w 103"/>
                <a:gd name="T17" fmla="*/ 89 h 89"/>
                <a:gd name="T18" fmla="*/ 52 w 103"/>
                <a:gd name="T19" fmla="*/ 89 h 89"/>
                <a:gd name="T20" fmla="*/ 103 w 103"/>
                <a:gd name="T21" fmla="*/ 89 h 89"/>
                <a:gd name="T22" fmla="*/ 77 w 103"/>
                <a:gd name="T23" fmla="*/ 45 h 89"/>
                <a:gd name="T24" fmla="*/ 30 w 103"/>
                <a:gd name="T25" fmla="*/ 38 h 89"/>
                <a:gd name="T26" fmla="*/ 26 w 103"/>
                <a:gd name="T27" fmla="*/ 45 h 89"/>
                <a:gd name="T28" fmla="*/ 23 w 103"/>
                <a:gd name="T29" fmla="*/ 50 h 89"/>
                <a:gd name="T30" fmla="*/ 26 w 103"/>
                <a:gd name="T31" fmla="*/ 50 h 89"/>
                <a:gd name="T32" fmla="*/ 29 w 103"/>
                <a:gd name="T33" fmla="*/ 46 h 89"/>
                <a:gd name="T34" fmla="*/ 31 w 103"/>
                <a:gd name="T35" fmla="*/ 40 h 89"/>
                <a:gd name="T36" fmla="*/ 30 w 103"/>
                <a:gd name="T37" fmla="*/ 38 h 89"/>
                <a:gd name="T38" fmla="*/ 52 w 103"/>
                <a:gd name="T39" fmla="*/ 0 h 89"/>
                <a:gd name="T40" fmla="*/ 37 w 103"/>
                <a:gd name="T41" fmla="*/ 26 h 89"/>
                <a:gd name="T42" fmla="*/ 38 w 103"/>
                <a:gd name="T43" fmla="*/ 28 h 89"/>
                <a:gd name="T44" fmla="*/ 52 w 103"/>
                <a:gd name="T45" fmla="*/ 5 h 89"/>
                <a:gd name="T46" fmla="*/ 76 w 103"/>
                <a:gd name="T47" fmla="*/ 46 h 89"/>
                <a:gd name="T48" fmla="*/ 77 w 103"/>
                <a:gd name="T49" fmla="*/ 45 h 89"/>
                <a:gd name="T50" fmla="*/ 77 w 103"/>
                <a:gd name="T51" fmla="*/ 45 h 89"/>
                <a:gd name="T52" fmla="*/ 52 w 103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" h="89">
                  <a:moveTo>
                    <a:pt x="77" y="45"/>
                  </a:moveTo>
                  <a:lnTo>
                    <a:pt x="77" y="45"/>
                  </a:lnTo>
                  <a:lnTo>
                    <a:pt x="76" y="46"/>
                  </a:lnTo>
                  <a:lnTo>
                    <a:pt x="99" y="86"/>
                  </a:lnTo>
                  <a:lnTo>
                    <a:pt x="52" y="86"/>
                  </a:lnTo>
                  <a:lnTo>
                    <a:pt x="4" y="86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7" y="45"/>
                  </a:lnTo>
                  <a:close/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6" y="50"/>
                  </a:lnTo>
                  <a:lnTo>
                    <a:pt x="29" y="46"/>
                  </a:lnTo>
                  <a:lnTo>
                    <a:pt x="31" y="40"/>
                  </a:lnTo>
                  <a:lnTo>
                    <a:pt x="30" y="38"/>
                  </a:lnTo>
                  <a:close/>
                  <a:moveTo>
                    <a:pt x="52" y="0"/>
                  </a:moveTo>
                  <a:lnTo>
                    <a:pt x="37" y="26"/>
                  </a:lnTo>
                  <a:lnTo>
                    <a:pt x="38" y="28"/>
                  </a:lnTo>
                  <a:lnTo>
                    <a:pt x="52" y="5"/>
                  </a:lnTo>
                  <a:lnTo>
                    <a:pt x="76" y="46"/>
                  </a:lnTo>
                  <a:lnTo>
                    <a:pt x="77" y="45"/>
                  </a:lnTo>
                  <a:lnTo>
                    <a:pt x="77" y="45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1903413" y="1244601"/>
              <a:ext cx="163513" cy="141288"/>
            </a:xfrm>
            <a:custGeom>
              <a:avLst/>
              <a:gdLst>
                <a:gd name="T0" fmla="*/ 77 w 103"/>
                <a:gd name="T1" fmla="*/ 45 h 89"/>
                <a:gd name="T2" fmla="*/ 77 w 103"/>
                <a:gd name="T3" fmla="*/ 45 h 89"/>
                <a:gd name="T4" fmla="*/ 76 w 103"/>
                <a:gd name="T5" fmla="*/ 46 h 89"/>
                <a:gd name="T6" fmla="*/ 99 w 103"/>
                <a:gd name="T7" fmla="*/ 86 h 89"/>
                <a:gd name="T8" fmla="*/ 52 w 103"/>
                <a:gd name="T9" fmla="*/ 86 h 89"/>
                <a:gd name="T10" fmla="*/ 4 w 103"/>
                <a:gd name="T11" fmla="*/ 86 h 89"/>
                <a:gd name="T12" fmla="*/ 19 w 103"/>
                <a:gd name="T13" fmla="*/ 62 h 89"/>
                <a:gd name="T14" fmla="*/ 16 w 103"/>
                <a:gd name="T15" fmla="*/ 62 h 89"/>
                <a:gd name="T16" fmla="*/ 0 w 103"/>
                <a:gd name="T17" fmla="*/ 89 h 89"/>
                <a:gd name="T18" fmla="*/ 52 w 103"/>
                <a:gd name="T19" fmla="*/ 89 h 89"/>
                <a:gd name="T20" fmla="*/ 103 w 103"/>
                <a:gd name="T21" fmla="*/ 89 h 89"/>
                <a:gd name="T22" fmla="*/ 77 w 103"/>
                <a:gd name="T23" fmla="*/ 45 h 89"/>
                <a:gd name="T24" fmla="*/ 30 w 103"/>
                <a:gd name="T25" fmla="*/ 38 h 89"/>
                <a:gd name="T26" fmla="*/ 26 w 103"/>
                <a:gd name="T27" fmla="*/ 45 h 89"/>
                <a:gd name="T28" fmla="*/ 23 w 103"/>
                <a:gd name="T29" fmla="*/ 50 h 89"/>
                <a:gd name="T30" fmla="*/ 26 w 103"/>
                <a:gd name="T31" fmla="*/ 50 h 89"/>
                <a:gd name="T32" fmla="*/ 29 w 103"/>
                <a:gd name="T33" fmla="*/ 46 h 89"/>
                <a:gd name="T34" fmla="*/ 31 w 103"/>
                <a:gd name="T35" fmla="*/ 40 h 89"/>
                <a:gd name="T36" fmla="*/ 30 w 103"/>
                <a:gd name="T37" fmla="*/ 38 h 89"/>
                <a:gd name="T38" fmla="*/ 52 w 103"/>
                <a:gd name="T39" fmla="*/ 0 h 89"/>
                <a:gd name="T40" fmla="*/ 37 w 103"/>
                <a:gd name="T41" fmla="*/ 26 h 89"/>
                <a:gd name="T42" fmla="*/ 38 w 103"/>
                <a:gd name="T43" fmla="*/ 28 h 89"/>
                <a:gd name="T44" fmla="*/ 52 w 103"/>
                <a:gd name="T45" fmla="*/ 5 h 89"/>
                <a:gd name="T46" fmla="*/ 76 w 103"/>
                <a:gd name="T47" fmla="*/ 46 h 89"/>
                <a:gd name="T48" fmla="*/ 77 w 103"/>
                <a:gd name="T49" fmla="*/ 45 h 89"/>
                <a:gd name="T50" fmla="*/ 77 w 103"/>
                <a:gd name="T51" fmla="*/ 45 h 89"/>
                <a:gd name="T52" fmla="*/ 52 w 103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" h="89">
                  <a:moveTo>
                    <a:pt x="77" y="45"/>
                  </a:moveTo>
                  <a:lnTo>
                    <a:pt x="77" y="45"/>
                  </a:lnTo>
                  <a:lnTo>
                    <a:pt x="76" y="46"/>
                  </a:lnTo>
                  <a:lnTo>
                    <a:pt x="99" y="86"/>
                  </a:lnTo>
                  <a:lnTo>
                    <a:pt x="52" y="86"/>
                  </a:lnTo>
                  <a:lnTo>
                    <a:pt x="4" y="86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7" y="45"/>
                  </a:lnTo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6" y="50"/>
                  </a:lnTo>
                  <a:lnTo>
                    <a:pt x="29" y="46"/>
                  </a:lnTo>
                  <a:lnTo>
                    <a:pt x="31" y="40"/>
                  </a:lnTo>
                  <a:lnTo>
                    <a:pt x="30" y="38"/>
                  </a:lnTo>
                  <a:moveTo>
                    <a:pt x="52" y="0"/>
                  </a:moveTo>
                  <a:lnTo>
                    <a:pt x="37" y="26"/>
                  </a:lnTo>
                  <a:lnTo>
                    <a:pt x="38" y="28"/>
                  </a:lnTo>
                  <a:lnTo>
                    <a:pt x="52" y="5"/>
                  </a:lnTo>
                  <a:lnTo>
                    <a:pt x="76" y="46"/>
                  </a:lnTo>
                  <a:lnTo>
                    <a:pt x="77" y="45"/>
                  </a:lnTo>
                  <a:lnTo>
                    <a:pt x="77" y="45"/>
                  </a:lnTo>
                  <a:lnTo>
                    <a:pt x="5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88" name="Freeform 87"/>
            <p:cNvSpPr>
              <a:spLocks noEditPoints="1"/>
            </p:cNvSpPr>
            <p:nvPr/>
          </p:nvSpPr>
          <p:spPr bwMode="auto">
            <a:xfrm>
              <a:off x="1928813" y="1285876"/>
              <a:ext cx="34925" cy="57150"/>
            </a:xfrm>
            <a:custGeom>
              <a:avLst/>
              <a:gdLst>
                <a:gd name="T0" fmla="*/ 10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10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2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close/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89" name="Freeform 88"/>
            <p:cNvSpPr>
              <a:spLocks noEditPoints="1"/>
            </p:cNvSpPr>
            <p:nvPr/>
          </p:nvSpPr>
          <p:spPr bwMode="auto">
            <a:xfrm>
              <a:off x="1928813" y="1285876"/>
              <a:ext cx="34925" cy="57150"/>
            </a:xfrm>
            <a:custGeom>
              <a:avLst/>
              <a:gdLst>
                <a:gd name="T0" fmla="*/ 10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10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2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2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90" name="Freeform 89"/>
            <p:cNvSpPr>
              <a:spLocks noEditPoints="1"/>
            </p:cNvSpPr>
            <p:nvPr/>
          </p:nvSpPr>
          <p:spPr bwMode="auto">
            <a:xfrm>
              <a:off x="1774826" y="2074864"/>
              <a:ext cx="161925" cy="141288"/>
            </a:xfrm>
            <a:custGeom>
              <a:avLst/>
              <a:gdLst>
                <a:gd name="T0" fmla="*/ 77 w 102"/>
                <a:gd name="T1" fmla="*/ 44 h 89"/>
                <a:gd name="T2" fmla="*/ 76 w 102"/>
                <a:gd name="T3" fmla="*/ 45 h 89"/>
                <a:gd name="T4" fmla="*/ 75 w 102"/>
                <a:gd name="T5" fmla="*/ 46 h 89"/>
                <a:gd name="T6" fmla="*/ 98 w 102"/>
                <a:gd name="T7" fmla="*/ 86 h 89"/>
                <a:gd name="T8" fmla="*/ 51 w 102"/>
                <a:gd name="T9" fmla="*/ 86 h 89"/>
                <a:gd name="T10" fmla="*/ 3 w 102"/>
                <a:gd name="T11" fmla="*/ 86 h 89"/>
                <a:gd name="T12" fmla="*/ 18 w 102"/>
                <a:gd name="T13" fmla="*/ 62 h 89"/>
                <a:gd name="T14" fmla="*/ 15 w 102"/>
                <a:gd name="T15" fmla="*/ 62 h 89"/>
                <a:gd name="T16" fmla="*/ 0 w 102"/>
                <a:gd name="T17" fmla="*/ 89 h 89"/>
                <a:gd name="T18" fmla="*/ 51 w 102"/>
                <a:gd name="T19" fmla="*/ 89 h 89"/>
                <a:gd name="T20" fmla="*/ 102 w 102"/>
                <a:gd name="T21" fmla="*/ 89 h 89"/>
                <a:gd name="T22" fmla="*/ 77 w 102"/>
                <a:gd name="T23" fmla="*/ 44 h 89"/>
                <a:gd name="T24" fmla="*/ 29 w 102"/>
                <a:gd name="T25" fmla="*/ 37 h 89"/>
                <a:gd name="T26" fmla="*/ 25 w 102"/>
                <a:gd name="T27" fmla="*/ 44 h 89"/>
                <a:gd name="T28" fmla="*/ 22 w 102"/>
                <a:gd name="T29" fmla="*/ 50 h 89"/>
                <a:gd name="T30" fmla="*/ 25 w 102"/>
                <a:gd name="T31" fmla="*/ 50 h 89"/>
                <a:gd name="T32" fmla="*/ 28 w 102"/>
                <a:gd name="T33" fmla="*/ 46 h 89"/>
                <a:gd name="T34" fmla="*/ 31 w 102"/>
                <a:gd name="T35" fmla="*/ 40 h 89"/>
                <a:gd name="T36" fmla="*/ 29 w 102"/>
                <a:gd name="T37" fmla="*/ 37 h 89"/>
                <a:gd name="T38" fmla="*/ 51 w 102"/>
                <a:gd name="T39" fmla="*/ 0 h 89"/>
                <a:gd name="T40" fmla="*/ 36 w 102"/>
                <a:gd name="T41" fmla="*/ 26 h 89"/>
                <a:gd name="T42" fmla="*/ 38 w 102"/>
                <a:gd name="T43" fmla="*/ 28 h 89"/>
                <a:gd name="T44" fmla="*/ 51 w 102"/>
                <a:gd name="T45" fmla="*/ 4 h 89"/>
                <a:gd name="T46" fmla="*/ 75 w 102"/>
                <a:gd name="T47" fmla="*/ 46 h 89"/>
                <a:gd name="T48" fmla="*/ 76 w 102"/>
                <a:gd name="T49" fmla="*/ 45 h 89"/>
                <a:gd name="T50" fmla="*/ 77 w 102"/>
                <a:gd name="T51" fmla="*/ 44 h 89"/>
                <a:gd name="T52" fmla="*/ 51 w 102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89">
                  <a:moveTo>
                    <a:pt x="77" y="44"/>
                  </a:moveTo>
                  <a:lnTo>
                    <a:pt x="76" y="45"/>
                  </a:lnTo>
                  <a:lnTo>
                    <a:pt x="75" y="46"/>
                  </a:lnTo>
                  <a:lnTo>
                    <a:pt x="98" y="86"/>
                  </a:lnTo>
                  <a:lnTo>
                    <a:pt x="51" y="86"/>
                  </a:lnTo>
                  <a:lnTo>
                    <a:pt x="3" y="86"/>
                  </a:lnTo>
                  <a:lnTo>
                    <a:pt x="18" y="62"/>
                  </a:lnTo>
                  <a:lnTo>
                    <a:pt x="15" y="62"/>
                  </a:lnTo>
                  <a:lnTo>
                    <a:pt x="0" y="89"/>
                  </a:lnTo>
                  <a:lnTo>
                    <a:pt x="51" y="89"/>
                  </a:lnTo>
                  <a:lnTo>
                    <a:pt x="102" y="89"/>
                  </a:lnTo>
                  <a:lnTo>
                    <a:pt x="77" y="44"/>
                  </a:lnTo>
                  <a:close/>
                  <a:moveTo>
                    <a:pt x="29" y="37"/>
                  </a:moveTo>
                  <a:lnTo>
                    <a:pt x="25" y="44"/>
                  </a:lnTo>
                  <a:lnTo>
                    <a:pt x="22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29" y="37"/>
                  </a:lnTo>
                  <a:close/>
                  <a:moveTo>
                    <a:pt x="51" y="0"/>
                  </a:moveTo>
                  <a:lnTo>
                    <a:pt x="36" y="26"/>
                  </a:lnTo>
                  <a:lnTo>
                    <a:pt x="38" y="28"/>
                  </a:lnTo>
                  <a:lnTo>
                    <a:pt x="51" y="4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7" y="44"/>
                  </a:ln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91" name="Freeform 90"/>
            <p:cNvSpPr>
              <a:spLocks noEditPoints="1"/>
            </p:cNvSpPr>
            <p:nvPr/>
          </p:nvSpPr>
          <p:spPr bwMode="auto">
            <a:xfrm>
              <a:off x="1774826" y="2074864"/>
              <a:ext cx="161925" cy="141288"/>
            </a:xfrm>
            <a:custGeom>
              <a:avLst/>
              <a:gdLst>
                <a:gd name="T0" fmla="*/ 77 w 102"/>
                <a:gd name="T1" fmla="*/ 44 h 89"/>
                <a:gd name="T2" fmla="*/ 76 w 102"/>
                <a:gd name="T3" fmla="*/ 45 h 89"/>
                <a:gd name="T4" fmla="*/ 75 w 102"/>
                <a:gd name="T5" fmla="*/ 46 h 89"/>
                <a:gd name="T6" fmla="*/ 98 w 102"/>
                <a:gd name="T7" fmla="*/ 86 h 89"/>
                <a:gd name="T8" fmla="*/ 51 w 102"/>
                <a:gd name="T9" fmla="*/ 86 h 89"/>
                <a:gd name="T10" fmla="*/ 3 w 102"/>
                <a:gd name="T11" fmla="*/ 86 h 89"/>
                <a:gd name="T12" fmla="*/ 18 w 102"/>
                <a:gd name="T13" fmla="*/ 62 h 89"/>
                <a:gd name="T14" fmla="*/ 15 w 102"/>
                <a:gd name="T15" fmla="*/ 62 h 89"/>
                <a:gd name="T16" fmla="*/ 0 w 102"/>
                <a:gd name="T17" fmla="*/ 89 h 89"/>
                <a:gd name="T18" fmla="*/ 51 w 102"/>
                <a:gd name="T19" fmla="*/ 89 h 89"/>
                <a:gd name="T20" fmla="*/ 102 w 102"/>
                <a:gd name="T21" fmla="*/ 89 h 89"/>
                <a:gd name="T22" fmla="*/ 77 w 102"/>
                <a:gd name="T23" fmla="*/ 44 h 89"/>
                <a:gd name="T24" fmla="*/ 29 w 102"/>
                <a:gd name="T25" fmla="*/ 37 h 89"/>
                <a:gd name="T26" fmla="*/ 25 w 102"/>
                <a:gd name="T27" fmla="*/ 44 h 89"/>
                <a:gd name="T28" fmla="*/ 22 w 102"/>
                <a:gd name="T29" fmla="*/ 50 h 89"/>
                <a:gd name="T30" fmla="*/ 25 w 102"/>
                <a:gd name="T31" fmla="*/ 50 h 89"/>
                <a:gd name="T32" fmla="*/ 28 w 102"/>
                <a:gd name="T33" fmla="*/ 46 h 89"/>
                <a:gd name="T34" fmla="*/ 31 w 102"/>
                <a:gd name="T35" fmla="*/ 40 h 89"/>
                <a:gd name="T36" fmla="*/ 29 w 102"/>
                <a:gd name="T37" fmla="*/ 37 h 89"/>
                <a:gd name="T38" fmla="*/ 51 w 102"/>
                <a:gd name="T39" fmla="*/ 0 h 89"/>
                <a:gd name="T40" fmla="*/ 36 w 102"/>
                <a:gd name="T41" fmla="*/ 26 h 89"/>
                <a:gd name="T42" fmla="*/ 38 w 102"/>
                <a:gd name="T43" fmla="*/ 28 h 89"/>
                <a:gd name="T44" fmla="*/ 51 w 102"/>
                <a:gd name="T45" fmla="*/ 4 h 89"/>
                <a:gd name="T46" fmla="*/ 75 w 102"/>
                <a:gd name="T47" fmla="*/ 46 h 89"/>
                <a:gd name="T48" fmla="*/ 76 w 102"/>
                <a:gd name="T49" fmla="*/ 45 h 89"/>
                <a:gd name="T50" fmla="*/ 77 w 102"/>
                <a:gd name="T51" fmla="*/ 44 h 89"/>
                <a:gd name="T52" fmla="*/ 51 w 102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89">
                  <a:moveTo>
                    <a:pt x="77" y="44"/>
                  </a:moveTo>
                  <a:lnTo>
                    <a:pt x="76" y="45"/>
                  </a:lnTo>
                  <a:lnTo>
                    <a:pt x="75" y="46"/>
                  </a:lnTo>
                  <a:lnTo>
                    <a:pt x="98" y="86"/>
                  </a:lnTo>
                  <a:lnTo>
                    <a:pt x="51" y="86"/>
                  </a:lnTo>
                  <a:lnTo>
                    <a:pt x="3" y="86"/>
                  </a:lnTo>
                  <a:lnTo>
                    <a:pt x="18" y="62"/>
                  </a:lnTo>
                  <a:lnTo>
                    <a:pt x="15" y="62"/>
                  </a:lnTo>
                  <a:lnTo>
                    <a:pt x="0" y="89"/>
                  </a:lnTo>
                  <a:lnTo>
                    <a:pt x="51" y="89"/>
                  </a:lnTo>
                  <a:lnTo>
                    <a:pt x="102" y="89"/>
                  </a:lnTo>
                  <a:lnTo>
                    <a:pt x="77" y="44"/>
                  </a:lnTo>
                  <a:moveTo>
                    <a:pt x="29" y="37"/>
                  </a:moveTo>
                  <a:lnTo>
                    <a:pt x="25" y="44"/>
                  </a:lnTo>
                  <a:lnTo>
                    <a:pt x="22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29" y="37"/>
                  </a:lnTo>
                  <a:moveTo>
                    <a:pt x="51" y="0"/>
                  </a:moveTo>
                  <a:lnTo>
                    <a:pt x="36" y="26"/>
                  </a:lnTo>
                  <a:lnTo>
                    <a:pt x="38" y="28"/>
                  </a:lnTo>
                  <a:lnTo>
                    <a:pt x="51" y="4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7" y="44"/>
                  </a:lnTo>
                  <a:lnTo>
                    <a:pt x="5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92" name="Freeform 91"/>
            <p:cNvSpPr>
              <a:spLocks noEditPoints="1"/>
            </p:cNvSpPr>
            <p:nvPr/>
          </p:nvSpPr>
          <p:spPr bwMode="auto">
            <a:xfrm>
              <a:off x="1798638" y="2116139"/>
              <a:ext cx="36513" cy="57150"/>
            </a:xfrm>
            <a:custGeom>
              <a:avLst/>
              <a:gdLst>
                <a:gd name="T0" fmla="*/ 10 w 23"/>
                <a:gd name="T1" fmla="*/ 24 h 36"/>
                <a:gd name="T2" fmla="*/ 7 w 23"/>
                <a:gd name="T3" fmla="*/ 24 h 36"/>
                <a:gd name="T4" fmla="*/ 0 w 23"/>
                <a:gd name="T5" fmla="*/ 36 h 36"/>
                <a:gd name="T6" fmla="*/ 3 w 23"/>
                <a:gd name="T7" fmla="*/ 36 h 36"/>
                <a:gd name="T8" fmla="*/ 10 w 23"/>
                <a:gd name="T9" fmla="*/ 24 h 36"/>
                <a:gd name="T10" fmla="*/ 21 w 23"/>
                <a:gd name="T11" fmla="*/ 0 h 36"/>
                <a:gd name="T12" fmla="*/ 14 w 23"/>
                <a:gd name="T13" fmla="*/ 11 h 36"/>
                <a:gd name="T14" fmla="*/ 16 w 23"/>
                <a:gd name="T15" fmla="*/ 14 h 36"/>
                <a:gd name="T16" fmla="*/ 23 w 23"/>
                <a:gd name="T17" fmla="*/ 2 h 36"/>
                <a:gd name="T18" fmla="*/ 21 w 23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close/>
                  <a:moveTo>
                    <a:pt x="21" y="0"/>
                  </a:moveTo>
                  <a:lnTo>
                    <a:pt x="14" y="11"/>
                  </a:lnTo>
                  <a:lnTo>
                    <a:pt x="16" y="14"/>
                  </a:lnTo>
                  <a:lnTo>
                    <a:pt x="23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93" name="Freeform 92"/>
            <p:cNvSpPr>
              <a:spLocks noEditPoints="1"/>
            </p:cNvSpPr>
            <p:nvPr/>
          </p:nvSpPr>
          <p:spPr bwMode="auto">
            <a:xfrm>
              <a:off x="1798638" y="2116139"/>
              <a:ext cx="36513" cy="57150"/>
            </a:xfrm>
            <a:custGeom>
              <a:avLst/>
              <a:gdLst>
                <a:gd name="T0" fmla="*/ 10 w 23"/>
                <a:gd name="T1" fmla="*/ 24 h 36"/>
                <a:gd name="T2" fmla="*/ 7 w 23"/>
                <a:gd name="T3" fmla="*/ 24 h 36"/>
                <a:gd name="T4" fmla="*/ 0 w 23"/>
                <a:gd name="T5" fmla="*/ 36 h 36"/>
                <a:gd name="T6" fmla="*/ 3 w 23"/>
                <a:gd name="T7" fmla="*/ 36 h 36"/>
                <a:gd name="T8" fmla="*/ 10 w 23"/>
                <a:gd name="T9" fmla="*/ 24 h 36"/>
                <a:gd name="T10" fmla="*/ 21 w 23"/>
                <a:gd name="T11" fmla="*/ 0 h 36"/>
                <a:gd name="T12" fmla="*/ 14 w 23"/>
                <a:gd name="T13" fmla="*/ 11 h 36"/>
                <a:gd name="T14" fmla="*/ 16 w 23"/>
                <a:gd name="T15" fmla="*/ 14 h 36"/>
                <a:gd name="T16" fmla="*/ 23 w 23"/>
                <a:gd name="T17" fmla="*/ 2 h 36"/>
                <a:gd name="T18" fmla="*/ 21 w 23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moveTo>
                    <a:pt x="21" y="0"/>
                  </a:moveTo>
                  <a:lnTo>
                    <a:pt x="14" y="11"/>
                  </a:lnTo>
                  <a:lnTo>
                    <a:pt x="16" y="14"/>
                  </a:lnTo>
                  <a:lnTo>
                    <a:pt x="23" y="2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94" name="Freeform 93"/>
            <p:cNvSpPr>
              <a:spLocks noEditPoints="1"/>
            </p:cNvSpPr>
            <p:nvPr/>
          </p:nvSpPr>
          <p:spPr bwMode="auto">
            <a:xfrm>
              <a:off x="2224088" y="2328864"/>
              <a:ext cx="163513" cy="141288"/>
            </a:xfrm>
            <a:custGeom>
              <a:avLst/>
              <a:gdLst>
                <a:gd name="T0" fmla="*/ 30 w 103"/>
                <a:gd name="T1" fmla="*/ 38 h 89"/>
                <a:gd name="T2" fmla="*/ 26 w 103"/>
                <a:gd name="T3" fmla="*/ 45 h 89"/>
                <a:gd name="T4" fmla="*/ 23 w 103"/>
                <a:gd name="T5" fmla="*/ 50 h 89"/>
                <a:gd name="T6" fmla="*/ 25 w 103"/>
                <a:gd name="T7" fmla="*/ 50 h 89"/>
                <a:gd name="T8" fmla="*/ 28 w 103"/>
                <a:gd name="T9" fmla="*/ 46 h 89"/>
                <a:gd name="T10" fmla="*/ 31 w 103"/>
                <a:gd name="T11" fmla="*/ 40 h 89"/>
                <a:gd name="T12" fmla="*/ 30 w 103"/>
                <a:gd name="T13" fmla="*/ 38 h 89"/>
                <a:gd name="T14" fmla="*/ 52 w 103"/>
                <a:gd name="T15" fmla="*/ 0 h 89"/>
                <a:gd name="T16" fmla="*/ 37 w 103"/>
                <a:gd name="T17" fmla="*/ 26 h 89"/>
                <a:gd name="T18" fmla="*/ 38 w 103"/>
                <a:gd name="T19" fmla="*/ 29 h 89"/>
                <a:gd name="T20" fmla="*/ 52 w 103"/>
                <a:gd name="T21" fmla="*/ 5 h 89"/>
                <a:gd name="T22" fmla="*/ 75 w 103"/>
                <a:gd name="T23" fmla="*/ 46 h 89"/>
                <a:gd name="T24" fmla="*/ 76 w 103"/>
                <a:gd name="T25" fmla="*/ 45 h 89"/>
                <a:gd name="T26" fmla="*/ 75 w 103"/>
                <a:gd name="T27" fmla="*/ 46 h 89"/>
                <a:gd name="T28" fmla="*/ 99 w 103"/>
                <a:gd name="T29" fmla="*/ 87 h 89"/>
                <a:gd name="T30" fmla="*/ 52 w 103"/>
                <a:gd name="T31" fmla="*/ 87 h 89"/>
                <a:gd name="T32" fmla="*/ 4 w 103"/>
                <a:gd name="T33" fmla="*/ 87 h 89"/>
                <a:gd name="T34" fmla="*/ 19 w 103"/>
                <a:gd name="T35" fmla="*/ 62 h 89"/>
                <a:gd name="T36" fmla="*/ 16 w 103"/>
                <a:gd name="T37" fmla="*/ 62 h 89"/>
                <a:gd name="T38" fmla="*/ 0 w 103"/>
                <a:gd name="T39" fmla="*/ 89 h 89"/>
                <a:gd name="T40" fmla="*/ 52 w 103"/>
                <a:gd name="T41" fmla="*/ 89 h 89"/>
                <a:gd name="T42" fmla="*/ 103 w 103"/>
                <a:gd name="T43" fmla="*/ 89 h 89"/>
                <a:gd name="T44" fmla="*/ 78 w 103"/>
                <a:gd name="T45" fmla="*/ 45 h 89"/>
                <a:gd name="T46" fmla="*/ 78 w 103"/>
                <a:gd name="T47" fmla="*/ 45 h 89"/>
                <a:gd name="T48" fmla="*/ 52 w 103"/>
                <a:gd name="T4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89"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30" y="38"/>
                  </a:lnTo>
                  <a:close/>
                  <a:moveTo>
                    <a:pt x="52" y="0"/>
                  </a:moveTo>
                  <a:lnTo>
                    <a:pt x="37" y="26"/>
                  </a:lnTo>
                  <a:lnTo>
                    <a:pt x="38" y="29"/>
                  </a:lnTo>
                  <a:lnTo>
                    <a:pt x="52" y="5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5" y="46"/>
                  </a:lnTo>
                  <a:lnTo>
                    <a:pt x="99" y="87"/>
                  </a:lnTo>
                  <a:lnTo>
                    <a:pt x="52" y="87"/>
                  </a:lnTo>
                  <a:lnTo>
                    <a:pt x="4" y="87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auto">
            <a:xfrm>
              <a:off x="2224088" y="2328864"/>
              <a:ext cx="163513" cy="141288"/>
            </a:xfrm>
            <a:custGeom>
              <a:avLst/>
              <a:gdLst>
                <a:gd name="T0" fmla="*/ 30 w 103"/>
                <a:gd name="T1" fmla="*/ 38 h 89"/>
                <a:gd name="T2" fmla="*/ 26 w 103"/>
                <a:gd name="T3" fmla="*/ 45 h 89"/>
                <a:gd name="T4" fmla="*/ 23 w 103"/>
                <a:gd name="T5" fmla="*/ 50 h 89"/>
                <a:gd name="T6" fmla="*/ 25 w 103"/>
                <a:gd name="T7" fmla="*/ 50 h 89"/>
                <a:gd name="T8" fmla="*/ 28 w 103"/>
                <a:gd name="T9" fmla="*/ 46 h 89"/>
                <a:gd name="T10" fmla="*/ 31 w 103"/>
                <a:gd name="T11" fmla="*/ 40 h 89"/>
                <a:gd name="T12" fmla="*/ 30 w 103"/>
                <a:gd name="T13" fmla="*/ 38 h 89"/>
                <a:gd name="T14" fmla="*/ 52 w 103"/>
                <a:gd name="T15" fmla="*/ 0 h 89"/>
                <a:gd name="T16" fmla="*/ 37 w 103"/>
                <a:gd name="T17" fmla="*/ 26 h 89"/>
                <a:gd name="T18" fmla="*/ 38 w 103"/>
                <a:gd name="T19" fmla="*/ 29 h 89"/>
                <a:gd name="T20" fmla="*/ 52 w 103"/>
                <a:gd name="T21" fmla="*/ 5 h 89"/>
                <a:gd name="T22" fmla="*/ 75 w 103"/>
                <a:gd name="T23" fmla="*/ 46 h 89"/>
                <a:gd name="T24" fmla="*/ 76 w 103"/>
                <a:gd name="T25" fmla="*/ 45 h 89"/>
                <a:gd name="T26" fmla="*/ 75 w 103"/>
                <a:gd name="T27" fmla="*/ 46 h 89"/>
                <a:gd name="T28" fmla="*/ 99 w 103"/>
                <a:gd name="T29" fmla="*/ 87 h 89"/>
                <a:gd name="T30" fmla="*/ 52 w 103"/>
                <a:gd name="T31" fmla="*/ 87 h 89"/>
                <a:gd name="T32" fmla="*/ 4 w 103"/>
                <a:gd name="T33" fmla="*/ 87 h 89"/>
                <a:gd name="T34" fmla="*/ 19 w 103"/>
                <a:gd name="T35" fmla="*/ 62 h 89"/>
                <a:gd name="T36" fmla="*/ 16 w 103"/>
                <a:gd name="T37" fmla="*/ 62 h 89"/>
                <a:gd name="T38" fmla="*/ 0 w 103"/>
                <a:gd name="T39" fmla="*/ 89 h 89"/>
                <a:gd name="T40" fmla="*/ 52 w 103"/>
                <a:gd name="T41" fmla="*/ 89 h 89"/>
                <a:gd name="T42" fmla="*/ 103 w 103"/>
                <a:gd name="T43" fmla="*/ 89 h 89"/>
                <a:gd name="T44" fmla="*/ 78 w 103"/>
                <a:gd name="T45" fmla="*/ 45 h 89"/>
                <a:gd name="T46" fmla="*/ 78 w 103"/>
                <a:gd name="T47" fmla="*/ 45 h 89"/>
                <a:gd name="T48" fmla="*/ 52 w 103"/>
                <a:gd name="T4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89"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30" y="38"/>
                  </a:lnTo>
                  <a:moveTo>
                    <a:pt x="52" y="0"/>
                  </a:moveTo>
                  <a:lnTo>
                    <a:pt x="37" y="26"/>
                  </a:lnTo>
                  <a:lnTo>
                    <a:pt x="38" y="29"/>
                  </a:lnTo>
                  <a:lnTo>
                    <a:pt x="52" y="5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5" y="46"/>
                  </a:lnTo>
                  <a:lnTo>
                    <a:pt x="99" y="87"/>
                  </a:lnTo>
                  <a:lnTo>
                    <a:pt x="52" y="87"/>
                  </a:lnTo>
                  <a:lnTo>
                    <a:pt x="4" y="87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5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96" name="Freeform 95"/>
            <p:cNvSpPr>
              <a:spLocks noEditPoints="1"/>
            </p:cNvSpPr>
            <p:nvPr/>
          </p:nvSpPr>
          <p:spPr bwMode="auto">
            <a:xfrm>
              <a:off x="2249488" y="2370139"/>
              <a:ext cx="34925" cy="57150"/>
            </a:xfrm>
            <a:custGeom>
              <a:avLst/>
              <a:gdLst>
                <a:gd name="T0" fmla="*/ 9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9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3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9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9" y="24"/>
                  </a:lnTo>
                  <a:close/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97" name="Freeform 96"/>
            <p:cNvSpPr>
              <a:spLocks noEditPoints="1"/>
            </p:cNvSpPr>
            <p:nvPr/>
          </p:nvSpPr>
          <p:spPr bwMode="auto">
            <a:xfrm>
              <a:off x="2249488" y="2370139"/>
              <a:ext cx="34925" cy="57150"/>
            </a:xfrm>
            <a:custGeom>
              <a:avLst/>
              <a:gdLst>
                <a:gd name="T0" fmla="*/ 9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9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3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9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9" y="24"/>
                  </a:lnTo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98" name="Freeform 97"/>
            <p:cNvSpPr>
              <a:spLocks noEditPoints="1"/>
            </p:cNvSpPr>
            <p:nvPr/>
          </p:nvSpPr>
          <p:spPr bwMode="auto">
            <a:xfrm>
              <a:off x="2470151" y="1801814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7 w 99"/>
                <a:gd name="T5" fmla="*/ 44 h 99"/>
                <a:gd name="T6" fmla="*/ 19 w 99"/>
                <a:gd name="T7" fmla="*/ 42 h 99"/>
                <a:gd name="T8" fmla="*/ 4 w 99"/>
                <a:gd name="T9" fmla="*/ 27 h 99"/>
                <a:gd name="T10" fmla="*/ 23 w 99"/>
                <a:gd name="T11" fmla="*/ 22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7 w 99"/>
                <a:gd name="T19" fmla="*/ 16 h 99"/>
                <a:gd name="T20" fmla="*/ 37 w 99"/>
                <a:gd name="T21" fmla="*/ 19 h 99"/>
                <a:gd name="T22" fmla="*/ 50 w 99"/>
                <a:gd name="T23" fmla="*/ 15 h 99"/>
                <a:gd name="T24" fmla="*/ 96 w 99"/>
                <a:gd name="T25" fmla="*/ 3 h 99"/>
                <a:gd name="T26" fmla="*/ 83 w 99"/>
                <a:gd name="T27" fmla="*/ 49 h 99"/>
                <a:gd name="T28" fmla="*/ 85 w 99"/>
                <a:gd name="T29" fmla="*/ 49 h 99"/>
                <a:gd name="T30" fmla="*/ 83 w 99"/>
                <a:gd name="T31" fmla="*/ 49 h 99"/>
                <a:gd name="T32" fmla="*/ 71 w 99"/>
                <a:gd name="T33" fmla="*/ 95 h 99"/>
                <a:gd name="T34" fmla="*/ 37 w 99"/>
                <a:gd name="T35" fmla="*/ 61 h 99"/>
                <a:gd name="T36" fmla="*/ 28 w 99"/>
                <a:gd name="T37" fmla="*/ 51 h 99"/>
                <a:gd name="T38" fmla="*/ 27 w 99"/>
                <a:gd name="T39" fmla="*/ 54 h 99"/>
                <a:gd name="T40" fmla="*/ 36 w 99"/>
                <a:gd name="T41" fmla="*/ 63 h 99"/>
                <a:gd name="T42" fmla="*/ 72 w 99"/>
                <a:gd name="T43" fmla="*/ 99 h 99"/>
                <a:gd name="T44" fmla="*/ 86 w 99"/>
                <a:gd name="T45" fmla="*/ 49 h 99"/>
                <a:gd name="T46" fmla="*/ 99 w 99"/>
                <a:gd name="T4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7" y="44"/>
                  </a:lnTo>
                  <a:lnTo>
                    <a:pt x="19" y="42"/>
                  </a:lnTo>
                  <a:lnTo>
                    <a:pt x="4" y="27"/>
                  </a:lnTo>
                  <a:lnTo>
                    <a:pt x="23" y="22"/>
                  </a:lnTo>
                  <a:lnTo>
                    <a:pt x="24" y="20"/>
                  </a:lnTo>
                  <a:close/>
                  <a:moveTo>
                    <a:pt x="99" y="0"/>
                  </a:moveTo>
                  <a:lnTo>
                    <a:pt x="49" y="13"/>
                  </a:lnTo>
                  <a:lnTo>
                    <a:pt x="37" y="16"/>
                  </a:lnTo>
                  <a:lnTo>
                    <a:pt x="37" y="19"/>
                  </a:lnTo>
                  <a:lnTo>
                    <a:pt x="50" y="15"/>
                  </a:lnTo>
                  <a:lnTo>
                    <a:pt x="96" y="3"/>
                  </a:lnTo>
                  <a:lnTo>
                    <a:pt x="83" y="49"/>
                  </a:lnTo>
                  <a:lnTo>
                    <a:pt x="85" y="49"/>
                  </a:lnTo>
                  <a:lnTo>
                    <a:pt x="83" y="49"/>
                  </a:lnTo>
                  <a:lnTo>
                    <a:pt x="71" y="95"/>
                  </a:lnTo>
                  <a:lnTo>
                    <a:pt x="37" y="61"/>
                  </a:lnTo>
                  <a:lnTo>
                    <a:pt x="28" y="51"/>
                  </a:lnTo>
                  <a:lnTo>
                    <a:pt x="27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49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99" name="Freeform 98"/>
            <p:cNvSpPr>
              <a:spLocks noEditPoints="1"/>
            </p:cNvSpPr>
            <p:nvPr/>
          </p:nvSpPr>
          <p:spPr bwMode="auto">
            <a:xfrm>
              <a:off x="2470151" y="1801814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7 w 99"/>
                <a:gd name="T5" fmla="*/ 44 h 99"/>
                <a:gd name="T6" fmla="*/ 19 w 99"/>
                <a:gd name="T7" fmla="*/ 42 h 99"/>
                <a:gd name="T8" fmla="*/ 4 w 99"/>
                <a:gd name="T9" fmla="*/ 27 h 99"/>
                <a:gd name="T10" fmla="*/ 23 w 99"/>
                <a:gd name="T11" fmla="*/ 22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7 w 99"/>
                <a:gd name="T19" fmla="*/ 16 h 99"/>
                <a:gd name="T20" fmla="*/ 37 w 99"/>
                <a:gd name="T21" fmla="*/ 19 h 99"/>
                <a:gd name="T22" fmla="*/ 50 w 99"/>
                <a:gd name="T23" fmla="*/ 15 h 99"/>
                <a:gd name="T24" fmla="*/ 96 w 99"/>
                <a:gd name="T25" fmla="*/ 3 h 99"/>
                <a:gd name="T26" fmla="*/ 83 w 99"/>
                <a:gd name="T27" fmla="*/ 49 h 99"/>
                <a:gd name="T28" fmla="*/ 85 w 99"/>
                <a:gd name="T29" fmla="*/ 49 h 99"/>
                <a:gd name="T30" fmla="*/ 83 w 99"/>
                <a:gd name="T31" fmla="*/ 49 h 99"/>
                <a:gd name="T32" fmla="*/ 71 w 99"/>
                <a:gd name="T33" fmla="*/ 95 h 99"/>
                <a:gd name="T34" fmla="*/ 37 w 99"/>
                <a:gd name="T35" fmla="*/ 61 h 99"/>
                <a:gd name="T36" fmla="*/ 28 w 99"/>
                <a:gd name="T37" fmla="*/ 51 h 99"/>
                <a:gd name="T38" fmla="*/ 27 w 99"/>
                <a:gd name="T39" fmla="*/ 54 h 99"/>
                <a:gd name="T40" fmla="*/ 36 w 99"/>
                <a:gd name="T41" fmla="*/ 63 h 99"/>
                <a:gd name="T42" fmla="*/ 72 w 99"/>
                <a:gd name="T43" fmla="*/ 99 h 99"/>
                <a:gd name="T44" fmla="*/ 86 w 99"/>
                <a:gd name="T45" fmla="*/ 49 h 99"/>
                <a:gd name="T46" fmla="*/ 99 w 99"/>
                <a:gd name="T4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7" y="44"/>
                  </a:lnTo>
                  <a:lnTo>
                    <a:pt x="19" y="42"/>
                  </a:lnTo>
                  <a:lnTo>
                    <a:pt x="4" y="27"/>
                  </a:lnTo>
                  <a:lnTo>
                    <a:pt x="23" y="22"/>
                  </a:lnTo>
                  <a:lnTo>
                    <a:pt x="24" y="20"/>
                  </a:lnTo>
                  <a:moveTo>
                    <a:pt x="99" y="0"/>
                  </a:moveTo>
                  <a:lnTo>
                    <a:pt x="49" y="13"/>
                  </a:lnTo>
                  <a:lnTo>
                    <a:pt x="37" y="16"/>
                  </a:lnTo>
                  <a:lnTo>
                    <a:pt x="37" y="19"/>
                  </a:lnTo>
                  <a:lnTo>
                    <a:pt x="50" y="15"/>
                  </a:lnTo>
                  <a:lnTo>
                    <a:pt x="96" y="3"/>
                  </a:lnTo>
                  <a:lnTo>
                    <a:pt x="83" y="49"/>
                  </a:lnTo>
                  <a:lnTo>
                    <a:pt x="85" y="49"/>
                  </a:lnTo>
                  <a:lnTo>
                    <a:pt x="83" y="49"/>
                  </a:lnTo>
                  <a:lnTo>
                    <a:pt x="71" y="95"/>
                  </a:lnTo>
                  <a:lnTo>
                    <a:pt x="37" y="61"/>
                  </a:lnTo>
                  <a:lnTo>
                    <a:pt x="28" y="51"/>
                  </a:lnTo>
                  <a:lnTo>
                    <a:pt x="27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49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00" name="Freeform 99"/>
            <p:cNvSpPr>
              <a:spLocks noEditPoints="1"/>
            </p:cNvSpPr>
            <p:nvPr/>
          </p:nvSpPr>
          <p:spPr bwMode="auto">
            <a:xfrm>
              <a:off x="2497138" y="1827214"/>
              <a:ext cx="31750" cy="60325"/>
            </a:xfrm>
            <a:custGeom>
              <a:avLst/>
              <a:gdLst>
                <a:gd name="T0" fmla="*/ 2 w 20"/>
                <a:gd name="T1" fmla="*/ 26 h 38"/>
                <a:gd name="T2" fmla="*/ 0 w 20"/>
                <a:gd name="T3" fmla="*/ 28 h 38"/>
                <a:gd name="T4" fmla="*/ 10 w 20"/>
                <a:gd name="T5" fmla="*/ 38 h 38"/>
                <a:gd name="T6" fmla="*/ 11 w 20"/>
                <a:gd name="T7" fmla="*/ 35 h 38"/>
                <a:gd name="T8" fmla="*/ 2 w 20"/>
                <a:gd name="T9" fmla="*/ 26 h 38"/>
                <a:gd name="T10" fmla="*/ 20 w 20"/>
                <a:gd name="T11" fmla="*/ 0 h 38"/>
                <a:gd name="T12" fmla="*/ 7 w 20"/>
                <a:gd name="T13" fmla="*/ 4 h 38"/>
                <a:gd name="T14" fmla="*/ 6 w 20"/>
                <a:gd name="T15" fmla="*/ 6 h 38"/>
                <a:gd name="T16" fmla="*/ 20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2" y="26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1" y="35"/>
                  </a:lnTo>
                  <a:lnTo>
                    <a:pt x="2" y="26"/>
                  </a:lnTo>
                  <a:close/>
                  <a:moveTo>
                    <a:pt x="20" y="0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0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01" name="Freeform 100"/>
            <p:cNvSpPr>
              <a:spLocks noEditPoints="1"/>
            </p:cNvSpPr>
            <p:nvPr/>
          </p:nvSpPr>
          <p:spPr bwMode="auto">
            <a:xfrm>
              <a:off x="2497138" y="1827214"/>
              <a:ext cx="31750" cy="60325"/>
            </a:xfrm>
            <a:custGeom>
              <a:avLst/>
              <a:gdLst>
                <a:gd name="T0" fmla="*/ 2 w 20"/>
                <a:gd name="T1" fmla="*/ 26 h 38"/>
                <a:gd name="T2" fmla="*/ 0 w 20"/>
                <a:gd name="T3" fmla="*/ 28 h 38"/>
                <a:gd name="T4" fmla="*/ 10 w 20"/>
                <a:gd name="T5" fmla="*/ 38 h 38"/>
                <a:gd name="T6" fmla="*/ 11 w 20"/>
                <a:gd name="T7" fmla="*/ 35 h 38"/>
                <a:gd name="T8" fmla="*/ 2 w 20"/>
                <a:gd name="T9" fmla="*/ 26 h 38"/>
                <a:gd name="T10" fmla="*/ 20 w 20"/>
                <a:gd name="T11" fmla="*/ 0 h 38"/>
                <a:gd name="T12" fmla="*/ 7 w 20"/>
                <a:gd name="T13" fmla="*/ 4 h 38"/>
                <a:gd name="T14" fmla="*/ 6 w 20"/>
                <a:gd name="T15" fmla="*/ 6 h 38"/>
                <a:gd name="T16" fmla="*/ 20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2" y="26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1" y="35"/>
                  </a:lnTo>
                  <a:lnTo>
                    <a:pt x="2" y="26"/>
                  </a:lnTo>
                  <a:moveTo>
                    <a:pt x="20" y="0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0" y="3"/>
                  </a:lnTo>
                  <a:lnTo>
                    <a:pt x="2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02" name="Freeform 101"/>
            <p:cNvSpPr>
              <a:spLocks noEditPoints="1"/>
            </p:cNvSpPr>
            <p:nvPr/>
          </p:nvSpPr>
          <p:spPr bwMode="auto">
            <a:xfrm>
              <a:off x="1179513" y="920751"/>
              <a:ext cx="157163" cy="158750"/>
            </a:xfrm>
            <a:custGeom>
              <a:avLst/>
              <a:gdLst>
                <a:gd name="T0" fmla="*/ 24 w 99"/>
                <a:gd name="T1" fmla="*/ 21 h 100"/>
                <a:gd name="T2" fmla="*/ 0 w 99"/>
                <a:gd name="T3" fmla="*/ 27 h 100"/>
                <a:gd name="T4" fmla="*/ 18 w 99"/>
                <a:gd name="T5" fmla="*/ 45 h 100"/>
                <a:gd name="T6" fmla="*/ 18 w 99"/>
                <a:gd name="T7" fmla="*/ 42 h 100"/>
                <a:gd name="T8" fmla="*/ 4 w 99"/>
                <a:gd name="T9" fmla="*/ 28 h 100"/>
                <a:gd name="T10" fmla="*/ 24 w 99"/>
                <a:gd name="T11" fmla="*/ 23 h 100"/>
                <a:gd name="T12" fmla="*/ 24 w 99"/>
                <a:gd name="T13" fmla="*/ 21 h 100"/>
                <a:gd name="T14" fmla="*/ 99 w 99"/>
                <a:gd name="T15" fmla="*/ 0 h 100"/>
                <a:gd name="T16" fmla="*/ 49 w 99"/>
                <a:gd name="T17" fmla="*/ 14 h 100"/>
                <a:gd name="T18" fmla="*/ 37 w 99"/>
                <a:gd name="T19" fmla="*/ 17 h 100"/>
                <a:gd name="T20" fmla="*/ 37 w 99"/>
                <a:gd name="T21" fmla="*/ 20 h 100"/>
                <a:gd name="T22" fmla="*/ 50 w 99"/>
                <a:gd name="T23" fmla="*/ 16 h 100"/>
                <a:gd name="T24" fmla="*/ 96 w 99"/>
                <a:gd name="T25" fmla="*/ 4 h 100"/>
                <a:gd name="T26" fmla="*/ 83 w 99"/>
                <a:gd name="T27" fmla="*/ 50 h 100"/>
                <a:gd name="T28" fmla="*/ 71 w 99"/>
                <a:gd name="T29" fmla="*/ 95 h 100"/>
                <a:gd name="T30" fmla="*/ 38 w 99"/>
                <a:gd name="T31" fmla="*/ 62 h 100"/>
                <a:gd name="T32" fmla="*/ 28 w 99"/>
                <a:gd name="T33" fmla="*/ 52 h 100"/>
                <a:gd name="T34" fmla="*/ 27 w 99"/>
                <a:gd name="T35" fmla="*/ 55 h 100"/>
                <a:gd name="T36" fmla="*/ 36 w 99"/>
                <a:gd name="T37" fmla="*/ 64 h 100"/>
                <a:gd name="T38" fmla="*/ 73 w 99"/>
                <a:gd name="T39" fmla="*/ 100 h 100"/>
                <a:gd name="T40" fmla="*/ 86 w 99"/>
                <a:gd name="T41" fmla="*/ 50 h 100"/>
                <a:gd name="T42" fmla="*/ 99 w 99"/>
                <a:gd name="T4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100">
                  <a:moveTo>
                    <a:pt x="24" y="21"/>
                  </a:moveTo>
                  <a:lnTo>
                    <a:pt x="0" y="27"/>
                  </a:lnTo>
                  <a:lnTo>
                    <a:pt x="18" y="45"/>
                  </a:lnTo>
                  <a:lnTo>
                    <a:pt x="18" y="42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1"/>
                  </a:lnTo>
                  <a:close/>
                  <a:moveTo>
                    <a:pt x="99" y="0"/>
                  </a:moveTo>
                  <a:lnTo>
                    <a:pt x="49" y="14"/>
                  </a:lnTo>
                  <a:lnTo>
                    <a:pt x="37" y="17"/>
                  </a:lnTo>
                  <a:lnTo>
                    <a:pt x="37" y="20"/>
                  </a:lnTo>
                  <a:lnTo>
                    <a:pt x="50" y="16"/>
                  </a:lnTo>
                  <a:lnTo>
                    <a:pt x="96" y="4"/>
                  </a:lnTo>
                  <a:lnTo>
                    <a:pt x="83" y="50"/>
                  </a:lnTo>
                  <a:lnTo>
                    <a:pt x="71" y="95"/>
                  </a:lnTo>
                  <a:lnTo>
                    <a:pt x="38" y="62"/>
                  </a:lnTo>
                  <a:lnTo>
                    <a:pt x="28" y="52"/>
                  </a:lnTo>
                  <a:lnTo>
                    <a:pt x="27" y="55"/>
                  </a:lnTo>
                  <a:lnTo>
                    <a:pt x="36" y="64"/>
                  </a:lnTo>
                  <a:lnTo>
                    <a:pt x="73" y="100"/>
                  </a:lnTo>
                  <a:lnTo>
                    <a:pt x="86" y="50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03" name="Freeform 102"/>
            <p:cNvSpPr>
              <a:spLocks noEditPoints="1"/>
            </p:cNvSpPr>
            <p:nvPr/>
          </p:nvSpPr>
          <p:spPr bwMode="auto">
            <a:xfrm>
              <a:off x="1179513" y="920751"/>
              <a:ext cx="157163" cy="158750"/>
            </a:xfrm>
            <a:custGeom>
              <a:avLst/>
              <a:gdLst>
                <a:gd name="T0" fmla="*/ 24 w 99"/>
                <a:gd name="T1" fmla="*/ 21 h 100"/>
                <a:gd name="T2" fmla="*/ 0 w 99"/>
                <a:gd name="T3" fmla="*/ 27 h 100"/>
                <a:gd name="T4" fmla="*/ 18 w 99"/>
                <a:gd name="T5" fmla="*/ 45 h 100"/>
                <a:gd name="T6" fmla="*/ 18 w 99"/>
                <a:gd name="T7" fmla="*/ 42 h 100"/>
                <a:gd name="T8" fmla="*/ 4 w 99"/>
                <a:gd name="T9" fmla="*/ 28 h 100"/>
                <a:gd name="T10" fmla="*/ 24 w 99"/>
                <a:gd name="T11" fmla="*/ 23 h 100"/>
                <a:gd name="T12" fmla="*/ 24 w 99"/>
                <a:gd name="T13" fmla="*/ 21 h 100"/>
                <a:gd name="T14" fmla="*/ 99 w 99"/>
                <a:gd name="T15" fmla="*/ 0 h 100"/>
                <a:gd name="T16" fmla="*/ 49 w 99"/>
                <a:gd name="T17" fmla="*/ 14 h 100"/>
                <a:gd name="T18" fmla="*/ 37 w 99"/>
                <a:gd name="T19" fmla="*/ 17 h 100"/>
                <a:gd name="T20" fmla="*/ 37 w 99"/>
                <a:gd name="T21" fmla="*/ 20 h 100"/>
                <a:gd name="T22" fmla="*/ 50 w 99"/>
                <a:gd name="T23" fmla="*/ 16 h 100"/>
                <a:gd name="T24" fmla="*/ 96 w 99"/>
                <a:gd name="T25" fmla="*/ 4 h 100"/>
                <a:gd name="T26" fmla="*/ 83 w 99"/>
                <a:gd name="T27" fmla="*/ 50 h 100"/>
                <a:gd name="T28" fmla="*/ 71 w 99"/>
                <a:gd name="T29" fmla="*/ 95 h 100"/>
                <a:gd name="T30" fmla="*/ 38 w 99"/>
                <a:gd name="T31" fmla="*/ 62 h 100"/>
                <a:gd name="T32" fmla="*/ 28 w 99"/>
                <a:gd name="T33" fmla="*/ 52 h 100"/>
                <a:gd name="T34" fmla="*/ 27 w 99"/>
                <a:gd name="T35" fmla="*/ 55 h 100"/>
                <a:gd name="T36" fmla="*/ 36 w 99"/>
                <a:gd name="T37" fmla="*/ 64 h 100"/>
                <a:gd name="T38" fmla="*/ 73 w 99"/>
                <a:gd name="T39" fmla="*/ 100 h 100"/>
                <a:gd name="T40" fmla="*/ 86 w 99"/>
                <a:gd name="T41" fmla="*/ 50 h 100"/>
                <a:gd name="T42" fmla="*/ 99 w 99"/>
                <a:gd name="T4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100">
                  <a:moveTo>
                    <a:pt x="24" y="21"/>
                  </a:moveTo>
                  <a:lnTo>
                    <a:pt x="0" y="27"/>
                  </a:lnTo>
                  <a:lnTo>
                    <a:pt x="18" y="45"/>
                  </a:lnTo>
                  <a:lnTo>
                    <a:pt x="18" y="42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1"/>
                  </a:lnTo>
                  <a:moveTo>
                    <a:pt x="99" y="0"/>
                  </a:moveTo>
                  <a:lnTo>
                    <a:pt x="49" y="14"/>
                  </a:lnTo>
                  <a:lnTo>
                    <a:pt x="37" y="17"/>
                  </a:lnTo>
                  <a:lnTo>
                    <a:pt x="37" y="20"/>
                  </a:lnTo>
                  <a:lnTo>
                    <a:pt x="50" y="16"/>
                  </a:lnTo>
                  <a:lnTo>
                    <a:pt x="96" y="4"/>
                  </a:lnTo>
                  <a:lnTo>
                    <a:pt x="83" y="50"/>
                  </a:lnTo>
                  <a:lnTo>
                    <a:pt x="71" y="95"/>
                  </a:lnTo>
                  <a:lnTo>
                    <a:pt x="38" y="62"/>
                  </a:lnTo>
                  <a:lnTo>
                    <a:pt x="28" y="52"/>
                  </a:lnTo>
                  <a:lnTo>
                    <a:pt x="27" y="55"/>
                  </a:lnTo>
                  <a:lnTo>
                    <a:pt x="36" y="64"/>
                  </a:lnTo>
                  <a:lnTo>
                    <a:pt x="73" y="100"/>
                  </a:lnTo>
                  <a:lnTo>
                    <a:pt x="86" y="50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04" name="Freeform 103"/>
            <p:cNvSpPr>
              <a:spLocks noEditPoints="1"/>
            </p:cNvSpPr>
            <p:nvPr/>
          </p:nvSpPr>
          <p:spPr bwMode="auto">
            <a:xfrm>
              <a:off x="1208088" y="947739"/>
              <a:ext cx="30163" cy="60325"/>
            </a:xfrm>
            <a:custGeom>
              <a:avLst/>
              <a:gdLst>
                <a:gd name="T0" fmla="*/ 0 w 19"/>
                <a:gd name="T1" fmla="*/ 25 h 38"/>
                <a:gd name="T2" fmla="*/ 0 w 19"/>
                <a:gd name="T3" fmla="*/ 28 h 38"/>
                <a:gd name="T4" fmla="*/ 9 w 19"/>
                <a:gd name="T5" fmla="*/ 38 h 38"/>
                <a:gd name="T6" fmla="*/ 10 w 19"/>
                <a:gd name="T7" fmla="*/ 35 h 38"/>
                <a:gd name="T8" fmla="*/ 0 w 19"/>
                <a:gd name="T9" fmla="*/ 25 h 38"/>
                <a:gd name="T10" fmla="*/ 19 w 19"/>
                <a:gd name="T11" fmla="*/ 0 h 38"/>
                <a:gd name="T12" fmla="*/ 6 w 19"/>
                <a:gd name="T13" fmla="*/ 4 h 38"/>
                <a:gd name="T14" fmla="*/ 6 w 19"/>
                <a:gd name="T15" fmla="*/ 6 h 38"/>
                <a:gd name="T16" fmla="*/ 19 w 19"/>
                <a:gd name="T17" fmla="*/ 3 h 38"/>
                <a:gd name="T18" fmla="*/ 19 w 19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38">
                  <a:moveTo>
                    <a:pt x="0" y="25"/>
                  </a:moveTo>
                  <a:lnTo>
                    <a:pt x="0" y="28"/>
                  </a:lnTo>
                  <a:lnTo>
                    <a:pt x="9" y="38"/>
                  </a:lnTo>
                  <a:lnTo>
                    <a:pt x="10" y="35"/>
                  </a:lnTo>
                  <a:lnTo>
                    <a:pt x="0" y="25"/>
                  </a:lnTo>
                  <a:close/>
                  <a:moveTo>
                    <a:pt x="19" y="0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19" y="3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05" name="Freeform 104"/>
            <p:cNvSpPr>
              <a:spLocks noEditPoints="1"/>
            </p:cNvSpPr>
            <p:nvPr/>
          </p:nvSpPr>
          <p:spPr bwMode="auto">
            <a:xfrm>
              <a:off x="1208088" y="947739"/>
              <a:ext cx="30163" cy="60325"/>
            </a:xfrm>
            <a:custGeom>
              <a:avLst/>
              <a:gdLst>
                <a:gd name="T0" fmla="*/ 0 w 19"/>
                <a:gd name="T1" fmla="*/ 25 h 38"/>
                <a:gd name="T2" fmla="*/ 0 w 19"/>
                <a:gd name="T3" fmla="*/ 28 h 38"/>
                <a:gd name="T4" fmla="*/ 9 w 19"/>
                <a:gd name="T5" fmla="*/ 38 h 38"/>
                <a:gd name="T6" fmla="*/ 10 w 19"/>
                <a:gd name="T7" fmla="*/ 35 h 38"/>
                <a:gd name="T8" fmla="*/ 0 w 19"/>
                <a:gd name="T9" fmla="*/ 25 h 38"/>
                <a:gd name="T10" fmla="*/ 19 w 19"/>
                <a:gd name="T11" fmla="*/ 0 h 38"/>
                <a:gd name="T12" fmla="*/ 6 w 19"/>
                <a:gd name="T13" fmla="*/ 4 h 38"/>
                <a:gd name="T14" fmla="*/ 6 w 19"/>
                <a:gd name="T15" fmla="*/ 6 h 38"/>
                <a:gd name="T16" fmla="*/ 19 w 19"/>
                <a:gd name="T17" fmla="*/ 3 h 38"/>
                <a:gd name="T18" fmla="*/ 19 w 19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38">
                  <a:moveTo>
                    <a:pt x="0" y="25"/>
                  </a:moveTo>
                  <a:lnTo>
                    <a:pt x="0" y="28"/>
                  </a:lnTo>
                  <a:lnTo>
                    <a:pt x="9" y="38"/>
                  </a:lnTo>
                  <a:lnTo>
                    <a:pt x="10" y="35"/>
                  </a:lnTo>
                  <a:lnTo>
                    <a:pt x="0" y="25"/>
                  </a:lnTo>
                  <a:moveTo>
                    <a:pt x="19" y="0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19" y="3"/>
                  </a:lnTo>
                  <a:lnTo>
                    <a:pt x="1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06" name="Freeform 105"/>
            <p:cNvSpPr>
              <a:spLocks noEditPoints="1"/>
            </p:cNvSpPr>
            <p:nvPr/>
          </p:nvSpPr>
          <p:spPr bwMode="auto">
            <a:xfrm>
              <a:off x="1125538" y="2559051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8 w 99"/>
                <a:gd name="T5" fmla="*/ 44 h 99"/>
                <a:gd name="T6" fmla="*/ 18 w 99"/>
                <a:gd name="T7" fmla="*/ 41 h 99"/>
                <a:gd name="T8" fmla="*/ 4 w 99"/>
                <a:gd name="T9" fmla="*/ 28 h 99"/>
                <a:gd name="T10" fmla="*/ 24 w 99"/>
                <a:gd name="T11" fmla="*/ 23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8 w 99"/>
                <a:gd name="T19" fmla="*/ 16 h 99"/>
                <a:gd name="T20" fmla="*/ 37 w 99"/>
                <a:gd name="T21" fmla="*/ 19 h 99"/>
                <a:gd name="T22" fmla="*/ 50 w 99"/>
                <a:gd name="T23" fmla="*/ 16 h 99"/>
                <a:gd name="T24" fmla="*/ 96 w 99"/>
                <a:gd name="T25" fmla="*/ 3 h 99"/>
                <a:gd name="T26" fmla="*/ 84 w 99"/>
                <a:gd name="T27" fmla="*/ 49 h 99"/>
                <a:gd name="T28" fmla="*/ 71 w 99"/>
                <a:gd name="T29" fmla="*/ 94 h 99"/>
                <a:gd name="T30" fmla="*/ 38 w 99"/>
                <a:gd name="T31" fmla="*/ 61 h 99"/>
                <a:gd name="T32" fmla="*/ 28 w 99"/>
                <a:gd name="T33" fmla="*/ 51 h 99"/>
                <a:gd name="T34" fmla="*/ 28 w 99"/>
                <a:gd name="T35" fmla="*/ 54 h 99"/>
                <a:gd name="T36" fmla="*/ 36 w 99"/>
                <a:gd name="T37" fmla="*/ 63 h 99"/>
                <a:gd name="T38" fmla="*/ 72 w 99"/>
                <a:gd name="T39" fmla="*/ 99 h 99"/>
                <a:gd name="T40" fmla="*/ 86 w 99"/>
                <a:gd name="T41" fmla="*/ 50 h 99"/>
                <a:gd name="T42" fmla="*/ 99 w 99"/>
                <a:gd name="T4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0"/>
                  </a:lnTo>
                  <a:close/>
                  <a:moveTo>
                    <a:pt x="99" y="0"/>
                  </a:moveTo>
                  <a:lnTo>
                    <a:pt x="49" y="13"/>
                  </a:lnTo>
                  <a:lnTo>
                    <a:pt x="38" y="16"/>
                  </a:lnTo>
                  <a:lnTo>
                    <a:pt x="37" y="19"/>
                  </a:lnTo>
                  <a:lnTo>
                    <a:pt x="50" y="16"/>
                  </a:lnTo>
                  <a:lnTo>
                    <a:pt x="96" y="3"/>
                  </a:lnTo>
                  <a:lnTo>
                    <a:pt x="84" y="49"/>
                  </a:lnTo>
                  <a:lnTo>
                    <a:pt x="71" y="94"/>
                  </a:lnTo>
                  <a:lnTo>
                    <a:pt x="38" y="61"/>
                  </a:lnTo>
                  <a:lnTo>
                    <a:pt x="28" y="51"/>
                  </a:lnTo>
                  <a:lnTo>
                    <a:pt x="28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50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07" name="Freeform 106"/>
            <p:cNvSpPr>
              <a:spLocks noEditPoints="1"/>
            </p:cNvSpPr>
            <p:nvPr/>
          </p:nvSpPr>
          <p:spPr bwMode="auto">
            <a:xfrm>
              <a:off x="1125538" y="2559051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8 w 99"/>
                <a:gd name="T5" fmla="*/ 44 h 99"/>
                <a:gd name="T6" fmla="*/ 18 w 99"/>
                <a:gd name="T7" fmla="*/ 41 h 99"/>
                <a:gd name="T8" fmla="*/ 4 w 99"/>
                <a:gd name="T9" fmla="*/ 28 h 99"/>
                <a:gd name="T10" fmla="*/ 24 w 99"/>
                <a:gd name="T11" fmla="*/ 23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8 w 99"/>
                <a:gd name="T19" fmla="*/ 16 h 99"/>
                <a:gd name="T20" fmla="*/ 37 w 99"/>
                <a:gd name="T21" fmla="*/ 19 h 99"/>
                <a:gd name="T22" fmla="*/ 50 w 99"/>
                <a:gd name="T23" fmla="*/ 16 h 99"/>
                <a:gd name="T24" fmla="*/ 96 w 99"/>
                <a:gd name="T25" fmla="*/ 3 h 99"/>
                <a:gd name="T26" fmla="*/ 84 w 99"/>
                <a:gd name="T27" fmla="*/ 49 h 99"/>
                <a:gd name="T28" fmla="*/ 71 w 99"/>
                <a:gd name="T29" fmla="*/ 94 h 99"/>
                <a:gd name="T30" fmla="*/ 38 w 99"/>
                <a:gd name="T31" fmla="*/ 61 h 99"/>
                <a:gd name="T32" fmla="*/ 28 w 99"/>
                <a:gd name="T33" fmla="*/ 51 h 99"/>
                <a:gd name="T34" fmla="*/ 28 w 99"/>
                <a:gd name="T35" fmla="*/ 54 h 99"/>
                <a:gd name="T36" fmla="*/ 36 w 99"/>
                <a:gd name="T37" fmla="*/ 63 h 99"/>
                <a:gd name="T38" fmla="*/ 72 w 99"/>
                <a:gd name="T39" fmla="*/ 99 h 99"/>
                <a:gd name="T40" fmla="*/ 86 w 99"/>
                <a:gd name="T41" fmla="*/ 50 h 99"/>
                <a:gd name="T42" fmla="*/ 99 w 99"/>
                <a:gd name="T4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0"/>
                  </a:lnTo>
                  <a:moveTo>
                    <a:pt x="99" y="0"/>
                  </a:moveTo>
                  <a:lnTo>
                    <a:pt x="49" y="13"/>
                  </a:lnTo>
                  <a:lnTo>
                    <a:pt x="38" y="16"/>
                  </a:lnTo>
                  <a:lnTo>
                    <a:pt x="37" y="19"/>
                  </a:lnTo>
                  <a:lnTo>
                    <a:pt x="50" y="16"/>
                  </a:lnTo>
                  <a:lnTo>
                    <a:pt x="96" y="3"/>
                  </a:lnTo>
                  <a:lnTo>
                    <a:pt x="84" y="49"/>
                  </a:lnTo>
                  <a:lnTo>
                    <a:pt x="71" y="94"/>
                  </a:lnTo>
                  <a:lnTo>
                    <a:pt x="38" y="61"/>
                  </a:lnTo>
                  <a:lnTo>
                    <a:pt x="28" y="51"/>
                  </a:lnTo>
                  <a:lnTo>
                    <a:pt x="28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50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08" name="Freeform 107"/>
            <p:cNvSpPr>
              <a:spLocks noEditPoints="1"/>
            </p:cNvSpPr>
            <p:nvPr/>
          </p:nvSpPr>
          <p:spPr bwMode="auto">
            <a:xfrm>
              <a:off x="1154113" y="2584451"/>
              <a:ext cx="31750" cy="60325"/>
            </a:xfrm>
            <a:custGeom>
              <a:avLst/>
              <a:gdLst>
                <a:gd name="T0" fmla="*/ 0 w 20"/>
                <a:gd name="T1" fmla="*/ 25 h 38"/>
                <a:gd name="T2" fmla="*/ 0 w 20"/>
                <a:gd name="T3" fmla="*/ 28 h 38"/>
                <a:gd name="T4" fmla="*/ 10 w 20"/>
                <a:gd name="T5" fmla="*/ 38 h 38"/>
                <a:gd name="T6" fmla="*/ 10 w 20"/>
                <a:gd name="T7" fmla="*/ 35 h 38"/>
                <a:gd name="T8" fmla="*/ 0 w 20"/>
                <a:gd name="T9" fmla="*/ 25 h 38"/>
                <a:gd name="T10" fmla="*/ 20 w 20"/>
                <a:gd name="T11" fmla="*/ 0 h 38"/>
                <a:gd name="T12" fmla="*/ 6 w 20"/>
                <a:gd name="T13" fmla="*/ 4 h 38"/>
                <a:gd name="T14" fmla="*/ 6 w 20"/>
                <a:gd name="T15" fmla="*/ 7 h 38"/>
                <a:gd name="T16" fmla="*/ 19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0" y="25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0" y="35"/>
                  </a:lnTo>
                  <a:lnTo>
                    <a:pt x="0" y="25"/>
                  </a:lnTo>
                  <a:close/>
                  <a:moveTo>
                    <a:pt x="20" y="0"/>
                  </a:moveTo>
                  <a:lnTo>
                    <a:pt x="6" y="4"/>
                  </a:lnTo>
                  <a:lnTo>
                    <a:pt x="6" y="7"/>
                  </a:lnTo>
                  <a:lnTo>
                    <a:pt x="19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09" name="Freeform 108"/>
            <p:cNvSpPr>
              <a:spLocks noEditPoints="1"/>
            </p:cNvSpPr>
            <p:nvPr/>
          </p:nvSpPr>
          <p:spPr bwMode="auto">
            <a:xfrm>
              <a:off x="1154113" y="2584451"/>
              <a:ext cx="31750" cy="60325"/>
            </a:xfrm>
            <a:custGeom>
              <a:avLst/>
              <a:gdLst>
                <a:gd name="T0" fmla="*/ 0 w 20"/>
                <a:gd name="T1" fmla="*/ 25 h 38"/>
                <a:gd name="T2" fmla="*/ 0 w 20"/>
                <a:gd name="T3" fmla="*/ 28 h 38"/>
                <a:gd name="T4" fmla="*/ 10 w 20"/>
                <a:gd name="T5" fmla="*/ 38 h 38"/>
                <a:gd name="T6" fmla="*/ 10 w 20"/>
                <a:gd name="T7" fmla="*/ 35 h 38"/>
                <a:gd name="T8" fmla="*/ 0 w 20"/>
                <a:gd name="T9" fmla="*/ 25 h 38"/>
                <a:gd name="T10" fmla="*/ 20 w 20"/>
                <a:gd name="T11" fmla="*/ 0 h 38"/>
                <a:gd name="T12" fmla="*/ 6 w 20"/>
                <a:gd name="T13" fmla="*/ 4 h 38"/>
                <a:gd name="T14" fmla="*/ 6 w 20"/>
                <a:gd name="T15" fmla="*/ 7 h 38"/>
                <a:gd name="T16" fmla="*/ 19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0" y="25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0" y="35"/>
                  </a:lnTo>
                  <a:lnTo>
                    <a:pt x="0" y="25"/>
                  </a:lnTo>
                  <a:moveTo>
                    <a:pt x="20" y="0"/>
                  </a:moveTo>
                  <a:lnTo>
                    <a:pt x="6" y="4"/>
                  </a:lnTo>
                  <a:lnTo>
                    <a:pt x="6" y="7"/>
                  </a:lnTo>
                  <a:lnTo>
                    <a:pt x="19" y="3"/>
                  </a:lnTo>
                  <a:lnTo>
                    <a:pt x="2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10" name="Freeform 109"/>
            <p:cNvSpPr>
              <a:spLocks noEditPoints="1"/>
            </p:cNvSpPr>
            <p:nvPr/>
          </p:nvSpPr>
          <p:spPr bwMode="auto">
            <a:xfrm>
              <a:off x="2613026" y="976314"/>
              <a:ext cx="142875" cy="150813"/>
            </a:xfrm>
            <a:custGeom>
              <a:avLst/>
              <a:gdLst>
                <a:gd name="T0" fmla="*/ 66 w 152"/>
                <a:gd name="T1" fmla="*/ 24 h 161"/>
                <a:gd name="T2" fmla="*/ 63 w 152"/>
                <a:gd name="T3" fmla="*/ 28 h 161"/>
                <a:gd name="T4" fmla="*/ 74 w 152"/>
                <a:gd name="T5" fmla="*/ 34 h 161"/>
                <a:gd name="T6" fmla="*/ 144 w 152"/>
                <a:gd name="T7" fmla="*/ 74 h 161"/>
                <a:gd name="T8" fmla="*/ 74 w 152"/>
                <a:gd name="T9" fmla="*/ 114 h 161"/>
                <a:gd name="T10" fmla="*/ 4 w 152"/>
                <a:gd name="T11" fmla="*/ 154 h 161"/>
                <a:gd name="T12" fmla="*/ 4 w 152"/>
                <a:gd name="T13" fmla="*/ 74 h 161"/>
                <a:gd name="T14" fmla="*/ 4 w 152"/>
                <a:gd name="T15" fmla="*/ 62 h 161"/>
                <a:gd name="T16" fmla="*/ 0 w 152"/>
                <a:gd name="T17" fmla="*/ 64 h 161"/>
                <a:gd name="T18" fmla="*/ 0 w 152"/>
                <a:gd name="T19" fmla="*/ 74 h 161"/>
                <a:gd name="T20" fmla="*/ 0 w 152"/>
                <a:gd name="T21" fmla="*/ 161 h 161"/>
                <a:gd name="T22" fmla="*/ 76 w 152"/>
                <a:gd name="T23" fmla="*/ 118 h 161"/>
                <a:gd name="T24" fmla="*/ 152 w 152"/>
                <a:gd name="T25" fmla="*/ 74 h 161"/>
                <a:gd name="T26" fmla="*/ 76 w 152"/>
                <a:gd name="T27" fmla="*/ 30 h 161"/>
                <a:gd name="T28" fmla="*/ 66 w 152"/>
                <a:gd name="T29" fmla="*/ 24 h 161"/>
                <a:gd name="T30" fmla="*/ 0 w 152"/>
                <a:gd name="T31" fmla="*/ 0 h 161"/>
                <a:gd name="T32" fmla="*/ 0 w 152"/>
                <a:gd name="T33" fmla="*/ 41 h 161"/>
                <a:gd name="T34" fmla="*/ 4 w 152"/>
                <a:gd name="T35" fmla="*/ 39 h 161"/>
                <a:gd name="T36" fmla="*/ 4 w 152"/>
                <a:gd name="T37" fmla="*/ 2 h 161"/>
                <a:gd name="T38" fmla="*/ 0 w 152"/>
                <a:gd name="T3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2" h="161">
                  <a:moveTo>
                    <a:pt x="66" y="24"/>
                  </a:moveTo>
                  <a:cubicBezTo>
                    <a:pt x="65" y="26"/>
                    <a:pt x="64" y="27"/>
                    <a:pt x="63" y="2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4" y="154"/>
                    <a:pt x="4" y="154"/>
                    <a:pt x="4" y="15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66" y="24"/>
                    <a:pt x="66" y="24"/>
                    <a:pt x="66" y="24"/>
                  </a:cubicBezTo>
                  <a:moveTo>
                    <a:pt x="0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11" name="Freeform 110"/>
            <p:cNvSpPr>
              <a:spLocks noEditPoints="1"/>
            </p:cNvSpPr>
            <p:nvPr/>
          </p:nvSpPr>
          <p:spPr bwMode="auto">
            <a:xfrm>
              <a:off x="2613026" y="963614"/>
              <a:ext cx="61913" cy="73025"/>
            </a:xfrm>
            <a:custGeom>
              <a:avLst/>
              <a:gdLst>
                <a:gd name="T0" fmla="*/ 4 w 66"/>
                <a:gd name="T1" fmla="*/ 52 h 77"/>
                <a:gd name="T2" fmla="*/ 0 w 66"/>
                <a:gd name="T3" fmla="*/ 54 h 77"/>
                <a:gd name="T4" fmla="*/ 0 w 66"/>
                <a:gd name="T5" fmla="*/ 77 h 77"/>
                <a:gd name="T6" fmla="*/ 4 w 66"/>
                <a:gd name="T7" fmla="*/ 75 h 77"/>
                <a:gd name="T8" fmla="*/ 4 w 66"/>
                <a:gd name="T9" fmla="*/ 52 h 77"/>
                <a:gd name="T10" fmla="*/ 0 w 66"/>
                <a:gd name="T11" fmla="*/ 0 h 77"/>
                <a:gd name="T12" fmla="*/ 0 w 66"/>
                <a:gd name="T13" fmla="*/ 13 h 77"/>
                <a:gd name="T14" fmla="*/ 4 w 66"/>
                <a:gd name="T15" fmla="*/ 15 h 77"/>
                <a:gd name="T16" fmla="*/ 4 w 66"/>
                <a:gd name="T17" fmla="*/ 7 h 77"/>
                <a:gd name="T18" fmla="*/ 63 w 66"/>
                <a:gd name="T19" fmla="*/ 41 h 77"/>
                <a:gd name="T20" fmla="*/ 66 w 66"/>
                <a:gd name="T21" fmla="*/ 37 h 77"/>
                <a:gd name="T22" fmla="*/ 0 w 66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7">
                  <a:moveTo>
                    <a:pt x="4" y="52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52"/>
                    <a:pt x="4" y="52"/>
                    <a:pt x="4" y="52"/>
                  </a:cubicBezTo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0"/>
                    <a:pt x="65" y="39"/>
                    <a:pt x="66" y="3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12" name="Freeform 111"/>
            <p:cNvSpPr>
              <a:spLocks noEditPoints="1"/>
            </p:cNvSpPr>
            <p:nvPr/>
          </p:nvSpPr>
          <p:spPr bwMode="auto">
            <a:xfrm>
              <a:off x="1187451" y="1758951"/>
              <a:ext cx="142875" cy="152400"/>
            </a:xfrm>
            <a:custGeom>
              <a:avLst/>
              <a:gdLst>
                <a:gd name="T0" fmla="*/ 66 w 152"/>
                <a:gd name="T1" fmla="*/ 25 h 162"/>
                <a:gd name="T2" fmla="*/ 63 w 152"/>
                <a:gd name="T3" fmla="*/ 28 h 162"/>
                <a:gd name="T4" fmla="*/ 74 w 152"/>
                <a:gd name="T5" fmla="*/ 34 h 162"/>
                <a:gd name="T6" fmla="*/ 144 w 152"/>
                <a:gd name="T7" fmla="*/ 74 h 162"/>
                <a:gd name="T8" fmla="*/ 74 w 152"/>
                <a:gd name="T9" fmla="*/ 114 h 162"/>
                <a:gd name="T10" fmla="*/ 4 w 152"/>
                <a:gd name="T11" fmla="*/ 155 h 162"/>
                <a:gd name="T12" fmla="*/ 4 w 152"/>
                <a:gd name="T13" fmla="*/ 74 h 162"/>
                <a:gd name="T14" fmla="*/ 4 w 152"/>
                <a:gd name="T15" fmla="*/ 62 h 162"/>
                <a:gd name="T16" fmla="*/ 0 w 152"/>
                <a:gd name="T17" fmla="*/ 65 h 162"/>
                <a:gd name="T18" fmla="*/ 0 w 152"/>
                <a:gd name="T19" fmla="*/ 74 h 162"/>
                <a:gd name="T20" fmla="*/ 0 w 152"/>
                <a:gd name="T21" fmla="*/ 162 h 162"/>
                <a:gd name="T22" fmla="*/ 76 w 152"/>
                <a:gd name="T23" fmla="*/ 118 h 162"/>
                <a:gd name="T24" fmla="*/ 76 w 152"/>
                <a:gd name="T25" fmla="*/ 118 h 162"/>
                <a:gd name="T26" fmla="*/ 152 w 152"/>
                <a:gd name="T27" fmla="*/ 74 h 162"/>
                <a:gd name="T28" fmla="*/ 76 w 152"/>
                <a:gd name="T29" fmla="*/ 31 h 162"/>
                <a:gd name="T30" fmla="*/ 66 w 152"/>
                <a:gd name="T31" fmla="*/ 25 h 162"/>
                <a:gd name="T32" fmla="*/ 0 w 152"/>
                <a:gd name="T33" fmla="*/ 0 h 162"/>
                <a:gd name="T34" fmla="*/ 0 w 152"/>
                <a:gd name="T35" fmla="*/ 42 h 162"/>
                <a:gd name="T36" fmla="*/ 4 w 152"/>
                <a:gd name="T37" fmla="*/ 39 h 162"/>
                <a:gd name="T38" fmla="*/ 4 w 152"/>
                <a:gd name="T39" fmla="*/ 2 h 162"/>
                <a:gd name="T40" fmla="*/ 0 w 152"/>
                <a:gd name="T4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2" h="162">
                  <a:moveTo>
                    <a:pt x="66" y="25"/>
                  </a:moveTo>
                  <a:cubicBezTo>
                    <a:pt x="65" y="26"/>
                    <a:pt x="64" y="27"/>
                    <a:pt x="63" y="2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4" y="155"/>
                    <a:pt x="4" y="155"/>
                    <a:pt x="4" y="155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66" y="25"/>
                    <a:pt x="66" y="25"/>
                    <a:pt x="66" y="25"/>
                  </a:cubicBezTo>
                  <a:moveTo>
                    <a:pt x="0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13" name="Freeform 112"/>
            <p:cNvSpPr>
              <a:spLocks noEditPoints="1"/>
            </p:cNvSpPr>
            <p:nvPr/>
          </p:nvSpPr>
          <p:spPr bwMode="auto">
            <a:xfrm>
              <a:off x="1187451" y="1747839"/>
              <a:ext cx="61913" cy="73025"/>
            </a:xfrm>
            <a:custGeom>
              <a:avLst/>
              <a:gdLst>
                <a:gd name="T0" fmla="*/ 4 w 66"/>
                <a:gd name="T1" fmla="*/ 52 h 78"/>
                <a:gd name="T2" fmla="*/ 0 w 66"/>
                <a:gd name="T3" fmla="*/ 55 h 78"/>
                <a:gd name="T4" fmla="*/ 0 w 66"/>
                <a:gd name="T5" fmla="*/ 78 h 78"/>
                <a:gd name="T6" fmla="*/ 4 w 66"/>
                <a:gd name="T7" fmla="*/ 75 h 78"/>
                <a:gd name="T8" fmla="*/ 4 w 66"/>
                <a:gd name="T9" fmla="*/ 52 h 78"/>
                <a:gd name="T10" fmla="*/ 0 w 66"/>
                <a:gd name="T11" fmla="*/ 0 h 78"/>
                <a:gd name="T12" fmla="*/ 0 w 66"/>
                <a:gd name="T13" fmla="*/ 13 h 78"/>
                <a:gd name="T14" fmla="*/ 4 w 66"/>
                <a:gd name="T15" fmla="*/ 15 h 78"/>
                <a:gd name="T16" fmla="*/ 4 w 66"/>
                <a:gd name="T17" fmla="*/ 7 h 78"/>
                <a:gd name="T18" fmla="*/ 63 w 66"/>
                <a:gd name="T19" fmla="*/ 41 h 78"/>
                <a:gd name="T20" fmla="*/ 66 w 66"/>
                <a:gd name="T21" fmla="*/ 38 h 78"/>
                <a:gd name="T22" fmla="*/ 0 w 66"/>
                <a:gd name="T2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8">
                  <a:moveTo>
                    <a:pt x="4" y="52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52"/>
                    <a:pt x="4" y="52"/>
                    <a:pt x="4" y="52"/>
                  </a:cubicBezTo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0"/>
                    <a:pt x="65" y="39"/>
                    <a:pt x="66" y="3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14" name="Freeform 113"/>
            <p:cNvSpPr>
              <a:spLocks noEditPoints="1"/>
            </p:cNvSpPr>
            <p:nvPr/>
          </p:nvSpPr>
          <p:spPr bwMode="auto">
            <a:xfrm>
              <a:off x="2036763" y="1677989"/>
              <a:ext cx="122238" cy="122238"/>
            </a:xfrm>
            <a:custGeom>
              <a:avLst/>
              <a:gdLst>
                <a:gd name="T0" fmla="*/ 131 w 131"/>
                <a:gd name="T1" fmla="*/ 66 h 131"/>
                <a:gd name="T2" fmla="*/ 129 w 131"/>
                <a:gd name="T3" fmla="*/ 66 h 131"/>
                <a:gd name="T4" fmla="*/ 127 w 131"/>
                <a:gd name="T5" fmla="*/ 66 h 131"/>
                <a:gd name="T6" fmla="*/ 109 w 131"/>
                <a:gd name="T7" fmla="*/ 109 h 131"/>
                <a:gd name="T8" fmla="*/ 66 w 131"/>
                <a:gd name="T9" fmla="*/ 127 h 131"/>
                <a:gd name="T10" fmla="*/ 22 w 131"/>
                <a:gd name="T11" fmla="*/ 109 h 131"/>
                <a:gd name="T12" fmla="*/ 6 w 131"/>
                <a:gd name="T13" fmla="*/ 79 h 131"/>
                <a:gd name="T14" fmla="*/ 2 w 131"/>
                <a:gd name="T15" fmla="*/ 81 h 131"/>
                <a:gd name="T16" fmla="*/ 66 w 131"/>
                <a:gd name="T17" fmla="*/ 131 h 131"/>
                <a:gd name="T18" fmla="*/ 131 w 131"/>
                <a:gd name="T19" fmla="*/ 66 h 131"/>
                <a:gd name="T20" fmla="*/ 28 w 131"/>
                <a:gd name="T21" fmla="*/ 12 h 131"/>
                <a:gd name="T22" fmla="*/ 0 w 131"/>
                <a:gd name="T23" fmla="*/ 59 h 131"/>
                <a:gd name="T24" fmla="*/ 5 w 131"/>
                <a:gd name="T25" fmla="*/ 57 h 131"/>
                <a:gd name="T26" fmla="*/ 22 w 131"/>
                <a:gd name="T27" fmla="*/ 22 h 131"/>
                <a:gd name="T28" fmla="*/ 28 w 131"/>
                <a:gd name="T29" fmla="*/ 17 h 131"/>
                <a:gd name="T30" fmla="*/ 28 w 131"/>
                <a:gd name="T31" fmla="*/ 12 h 131"/>
                <a:gd name="T32" fmla="*/ 35 w 131"/>
                <a:gd name="T33" fmla="*/ 12 h 131"/>
                <a:gd name="T34" fmla="*/ 35 w 131"/>
                <a:gd name="T35" fmla="*/ 12 h 131"/>
                <a:gd name="T36" fmla="*/ 28 w 131"/>
                <a:gd name="T37" fmla="*/ 12 h 131"/>
                <a:gd name="T38" fmla="*/ 28 w 131"/>
                <a:gd name="T39" fmla="*/ 12 h 131"/>
                <a:gd name="T40" fmla="*/ 66 w 131"/>
                <a:gd name="T41" fmla="*/ 0 h 131"/>
                <a:gd name="T42" fmla="*/ 48 w 131"/>
                <a:gd name="T43" fmla="*/ 3 h 131"/>
                <a:gd name="T44" fmla="*/ 48 w 131"/>
                <a:gd name="T45" fmla="*/ 7 h 131"/>
                <a:gd name="T46" fmla="*/ 66 w 131"/>
                <a:gd name="T47" fmla="*/ 4 h 131"/>
                <a:gd name="T48" fmla="*/ 109 w 131"/>
                <a:gd name="T49" fmla="*/ 22 h 131"/>
                <a:gd name="T50" fmla="*/ 127 w 131"/>
                <a:gd name="T51" fmla="*/ 66 h 131"/>
                <a:gd name="T52" fmla="*/ 129 w 131"/>
                <a:gd name="T53" fmla="*/ 66 h 131"/>
                <a:gd name="T54" fmla="*/ 131 w 131"/>
                <a:gd name="T55" fmla="*/ 66 h 131"/>
                <a:gd name="T56" fmla="*/ 131 w 131"/>
                <a:gd name="T57" fmla="*/ 66 h 131"/>
                <a:gd name="T58" fmla="*/ 66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09"/>
                  </a:cubicBezTo>
                  <a:cubicBezTo>
                    <a:pt x="98" y="121"/>
                    <a:pt x="83" y="127"/>
                    <a:pt x="66" y="127"/>
                  </a:cubicBezTo>
                  <a:cubicBezTo>
                    <a:pt x="49" y="127"/>
                    <a:pt x="33" y="121"/>
                    <a:pt x="22" y="109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0"/>
                    <a:pt x="2" y="81"/>
                  </a:cubicBezTo>
                  <a:cubicBezTo>
                    <a:pt x="9" y="110"/>
                    <a:pt x="35" y="131"/>
                    <a:pt x="66" y="131"/>
                  </a:cubicBezTo>
                  <a:cubicBezTo>
                    <a:pt x="102" y="131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59"/>
                  </a:cubicBezTo>
                  <a:cubicBezTo>
                    <a:pt x="2" y="58"/>
                    <a:pt x="3" y="58"/>
                    <a:pt x="5" y="57"/>
                  </a:cubicBezTo>
                  <a:cubicBezTo>
                    <a:pt x="7" y="43"/>
                    <a:pt x="13" y="31"/>
                    <a:pt x="22" y="22"/>
                  </a:cubicBezTo>
                  <a:cubicBezTo>
                    <a:pt x="24" y="20"/>
                    <a:pt x="26" y="19"/>
                    <a:pt x="28" y="17"/>
                  </a:cubicBezTo>
                  <a:cubicBezTo>
                    <a:pt x="28" y="16"/>
                    <a:pt x="28" y="14"/>
                    <a:pt x="28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5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3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15" name="Freeform 114"/>
            <p:cNvSpPr>
              <a:spLocks noEditPoints="1"/>
            </p:cNvSpPr>
            <p:nvPr/>
          </p:nvSpPr>
          <p:spPr bwMode="auto">
            <a:xfrm>
              <a:off x="2036763" y="1681164"/>
              <a:ext cx="44450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6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9 h 78"/>
                <a:gd name="T16" fmla="*/ 28 w 48"/>
                <a:gd name="T17" fmla="*/ 9 h 78"/>
                <a:gd name="T18" fmla="*/ 28 w 48"/>
                <a:gd name="T19" fmla="*/ 14 h 78"/>
                <a:gd name="T20" fmla="*/ 35 w 48"/>
                <a:gd name="T21" fmla="*/ 9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9 h 78"/>
                <a:gd name="T28" fmla="*/ 35 w 48"/>
                <a:gd name="T29" fmla="*/ 9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5"/>
                    <a:pt x="0" y="56"/>
                  </a:cubicBezTo>
                  <a:cubicBezTo>
                    <a:pt x="0" y="58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7"/>
                    <a:pt x="4" y="77"/>
                    <a:pt x="6" y="76"/>
                  </a:cubicBezTo>
                  <a:cubicBezTo>
                    <a:pt x="5" y="72"/>
                    <a:pt x="4" y="67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9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2"/>
                    <a:pt x="33" y="11"/>
                    <a:pt x="35" y="9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2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16" name="Freeform 115"/>
            <p:cNvSpPr>
              <a:spLocks noEditPoints="1"/>
            </p:cNvSpPr>
            <p:nvPr/>
          </p:nvSpPr>
          <p:spPr bwMode="auto">
            <a:xfrm>
              <a:off x="1736726" y="1014414"/>
              <a:ext cx="122238" cy="122238"/>
            </a:xfrm>
            <a:custGeom>
              <a:avLst/>
              <a:gdLst>
                <a:gd name="T0" fmla="*/ 131 w 131"/>
                <a:gd name="T1" fmla="*/ 65 h 131"/>
                <a:gd name="T2" fmla="*/ 129 w 131"/>
                <a:gd name="T3" fmla="*/ 65 h 131"/>
                <a:gd name="T4" fmla="*/ 127 w 131"/>
                <a:gd name="T5" fmla="*/ 65 h 131"/>
                <a:gd name="T6" fmla="*/ 109 w 131"/>
                <a:gd name="T7" fmla="*/ 109 h 131"/>
                <a:gd name="T8" fmla="*/ 65 w 131"/>
                <a:gd name="T9" fmla="*/ 127 h 131"/>
                <a:gd name="T10" fmla="*/ 22 w 131"/>
                <a:gd name="T11" fmla="*/ 109 h 131"/>
                <a:gd name="T12" fmla="*/ 5 w 131"/>
                <a:gd name="T13" fmla="*/ 79 h 131"/>
                <a:gd name="T14" fmla="*/ 1 w 131"/>
                <a:gd name="T15" fmla="*/ 80 h 131"/>
                <a:gd name="T16" fmla="*/ 65 w 131"/>
                <a:gd name="T17" fmla="*/ 131 h 131"/>
                <a:gd name="T18" fmla="*/ 131 w 131"/>
                <a:gd name="T19" fmla="*/ 65 h 131"/>
                <a:gd name="T20" fmla="*/ 28 w 131"/>
                <a:gd name="T21" fmla="*/ 12 h 131"/>
                <a:gd name="T22" fmla="*/ 0 w 131"/>
                <a:gd name="T23" fmla="*/ 59 h 131"/>
                <a:gd name="T24" fmla="*/ 4 w 131"/>
                <a:gd name="T25" fmla="*/ 56 h 131"/>
                <a:gd name="T26" fmla="*/ 22 w 131"/>
                <a:gd name="T27" fmla="*/ 22 h 131"/>
                <a:gd name="T28" fmla="*/ 27 w 131"/>
                <a:gd name="T29" fmla="*/ 17 h 131"/>
                <a:gd name="T30" fmla="*/ 28 w 131"/>
                <a:gd name="T31" fmla="*/ 12 h 131"/>
                <a:gd name="T32" fmla="*/ 34 w 131"/>
                <a:gd name="T33" fmla="*/ 12 h 131"/>
                <a:gd name="T34" fmla="*/ 34 w 131"/>
                <a:gd name="T35" fmla="*/ 12 h 131"/>
                <a:gd name="T36" fmla="*/ 28 w 131"/>
                <a:gd name="T37" fmla="*/ 12 h 131"/>
                <a:gd name="T38" fmla="*/ 28 w 131"/>
                <a:gd name="T39" fmla="*/ 12 h 131"/>
                <a:gd name="T40" fmla="*/ 65 w 131"/>
                <a:gd name="T41" fmla="*/ 0 h 131"/>
                <a:gd name="T42" fmla="*/ 47 w 131"/>
                <a:gd name="T43" fmla="*/ 2 h 131"/>
                <a:gd name="T44" fmla="*/ 47 w 131"/>
                <a:gd name="T45" fmla="*/ 6 h 131"/>
                <a:gd name="T46" fmla="*/ 65 w 131"/>
                <a:gd name="T47" fmla="*/ 4 h 131"/>
                <a:gd name="T48" fmla="*/ 109 w 131"/>
                <a:gd name="T49" fmla="*/ 22 h 131"/>
                <a:gd name="T50" fmla="*/ 127 w 131"/>
                <a:gd name="T51" fmla="*/ 65 h 131"/>
                <a:gd name="T52" fmla="*/ 129 w 131"/>
                <a:gd name="T53" fmla="*/ 65 h 131"/>
                <a:gd name="T54" fmla="*/ 131 w 131"/>
                <a:gd name="T55" fmla="*/ 65 h 131"/>
                <a:gd name="T56" fmla="*/ 131 w 131"/>
                <a:gd name="T57" fmla="*/ 65 h 131"/>
                <a:gd name="T58" fmla="*/ 65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5"/>
                  </a:moveTo>
                  <a:cubicBezTo>
                    <a:pt x="129" y="65"/>
                    <a:pt x="129" y="65"/>
                    <a:pt x="129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82"/>
                    <a:pt x="120" y="98"/>
                    <a:pt x="109" y="109"/>
                  </a:cubicBezTo>
                  <a:cubicBezTo>
                    <a:pt x="98" y="120"/>
                    <a:pt x="82" y="127"/>
                    <a:pt x="65" y="127"/>
                  </a:cubicBezTo>
                  <a:cubicBezTo>
                    <a:pt x="48" y="127"/>
                    <a:pt x="33" y="120"/>
                    <a:pt x="22" y="109"/>
                  </a:cubicBezTo>
                  <a:cubicBezTo>
                    <a:pt x="13" y="101"/>
                    <a:pt x="8" y="90"/>
                    <a:pt x="5" y="79"/>
                  </a:cubicBezTo>
                  <a:cubicBezTo>
                    <a:pt x="4" y="79"/>
                    <a:pt x="3" y="80"/>
                    <a:pt x="1" y="80"/>
                  </a:cubicBezTo>
                  <a:cubicBezTo>
                    <a:pt x="8" y="109"/>
                    <a:pt x="34" y="131"/>
                    <a:pt x="65" y="131"/>
                  </a:cubicBezTo>
                  <a:cubicBezTo>
                    <a:pt x="101" y="131"/>
                    <a:pt x="131" y="102"/>
                    <a:pt x="131" y="65"/>
                  </a:cubicBezTo>
                  <a:moveTo>
                    <a:pt x="28" y="12"/>
                  </a:moveTo>
                  <a:cubicBezTo>
                    <a:pt x="12" y="22"/>
                    <a:pt x="2" y="39"/>
                    <a:pt x="0" y="59"/>
                  </a:cubicBezTo>
                  <a:cubicBezTo>
                    <a:pt x="1" y="58"/>
                    <a:pt x="3" y="57"/>
                    <a:pt x="4" y="56"/>
                  </a:cubicBezTo>
                  <a:cubicBezTo>
                    <a:pt x="6" y="43"/>
                    <a:pt x="12" y="31"/>
                    <a:pt x="22" y="22"/>
                  </a:cubicBezTo>
                  <a:cubicBezTo>
                    <a:pt x="23" y="20"/>
                    <a:pt x="25" y="18"/>
                    <a:pt x="27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2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17" name="Freeform 116"/>
            <p:cNvSpPr>
              <a:spLocks noEditPoints="1"/>
            </p:cNvSpPr>
            <p:nvPr/>
          </p:nvSpPr>
          <p:spPr bwMode="auto">
            <a:xfrm>
              <a:off x="1736726" y="1016001"/>
              <a:ext cx="42863" cy="73025"/>
            </a:xfrm>
            <a:custGeom>
              <a:avLst/>
              <a:gdLst>
                <a:gd name="T0" fmla="*/ 4 w 47"/>
                <a:gd name="T1" fmla="*/ 54 h 78"/>
                <a:gd name="T2" fmla="*/ 0 w 47"/>
                <a:gd name="T3" fmla="*/ 57 h 78"/>
                <a:gd name="T4" fmla="*/ 0 w 47"/>
                <a:gd name="T5" fmla="*/ 63 h 78"/>
                <a:gd name="T6" fmla="*/ 1 w 47"/>
                <a:gd name="T7" fmla="*/ 78 h 78"/>
                <a:gd name="T8" fmla="*/ 5 w 47"/>
                <a:gd name="T9" fmla="*/ 77 h 78"/>
                <a:gd name="T10" fmla="*/ 4 w 47"/>
                <a:gd name="T11" fmla="*/ 63 h 78"/>
                <a:gd name="T12" fmla="*/ 4 w 47"/>
                <a:gd name="T13" fmla="*/ 54 h 78"/>
                <a:gd name="T14" fmla="*/ 34 w 47"/>
                <a:gd name="T15" fmla="*/ 10 h 78"/>
                <a:gd name="T16" fmla="*/ 28 w 47"/>
                <a:gd name="T17" fmla="*/ 10 h 78"/>
                <a:gd name="T18" fmla="*/ 27 w 47"/>
                <a:gd name="T19" fmla="*/ 15 h 78"/>
                <a:gd name="T20" fmla="*/ 34 w 47"/>
                <a:gd name="T21" fmla="*/ 10 h 78"/>
                <a:gd name="T22" fmla="*/ 47 w 47"/>
                <a:gd name="T23" fmla="*/ 0 h 78"/>
                <a:gd name="T24" fmla="*/ 28 w 47"/>
                <a:gd name="T25" fmla="*/ 10 h 78"/>
                <a:gd name="T26" fmla="*/ 28 w 47"/>
                <a:gd name="T27" fmla="*/ 10 h 78"/>
                <a:gd name="T28" fmla="*/ 34 w 47"/>
                <a:gd name="T29" fmla="*/ 10 h 78"/>
                <a:gd name="T30" fmla="*/ 47 w 47"/>
                <a:gd name="T31" fmla="*/ 4 h 78"/>
                <a:gd name="T32" fmla="*/ 47 w 47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78">
                  <a:moveTo>
                    <a:pt x="4" y="54"/>
                  </a:moveTo>
                  <a:cubicBezTo>
                    <a:pt x="3" y="55"/>
                    <a:pt x="1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9"/>
                    <a:pt x="0" y="74"/>
                    <a:pt x="1" y="78"/>
                  </a:cubicBezTo>
                  <a:cubicBezTo>
                    <a:pt x="3" y="78"/>
                    <a:pt x="4" y="77"/>
                    <a:pt x="5" y="77"/>
                  </a:cubicBezTo>
                  <a:cubicBezTo>
                    <a:pt x="4" y="73"/>
                    <a:pt x="4" y="68"/>
                    <a:pt x="4" y="63"/>
                  </a:cubicBezTo>
                  <a:cubicBezTo>
                    <a:pt x="4" y="60"/>
                    <a:pt x="4" y="57"/>
                    <a:pt x="4" y="54"/>
                  </a:cubicBezTo>
                  <a:moveTo>
                    <a:pt x="34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2"/>
                    <a:pt x="28" y="13"/>
                    <a:pt x="27" y="15"/>
                  </a:cubicBezTo>
                  <a:cubicBezTo>
                    <a:pt x="30" y="13"/>
                    <a:pt x="32" y="11"/>
                    <a:pt x="34" y="10"/>
                  </a:cubicBezTo>
                  <a:moveTo>
                    <a:pt x="47" y="0"/>
                  </a:moveTo>
                  <a:cubicBezTo>
                    <a:pt x="40" y="2"/>
                    <a:pt x="33" y="6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8" y="8"/>
                    <a:pt x="43" y="6"/>
                    <a:pt x="47" y="4"/>
                  </a:cubicBezTo>
                  <a:cubicBezTo>
                    <a:pt x="47" y="3"/>
                    <a:pt x="47" y="2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18" name="Freeform 117"/>
            <p:cNvSpPr>
              <a:spLocks noEditPoints="1"/>
            </p:cNvSpPr>
            <p:nvPr/>
          </p:nvSpPr>
          <p:spPr bwMode="auto">
            <a:xfrm>
              <a:off x="1773238" y="2770189"/>
              <a:ext cx="123825" cy="122238"/>
            </a:xfrm>
            <a:custGeom>
              <a:avLst/>
              <a:gdLst>
                <a:gd name="T0" fmla="*/ 131 w 131"/>
                <a:gd name="T1" fmla="*/ 66 h 132"/>
                <a:gd name="T2" fmla="*/ 129 w 131"/>
                <a:gd name="T3" fmla="*/ 66 h 132"/>
                <a:gd name="T4" fmla="*/ 127 w 131"/>
                <a:gd name="T5" fmla="*/ 66 h 132"/>
                <a:gd name="T6" fmla="*/ 109 w 131"/>
                <a:gd name="T7" fmla="*/ 110 h 132"/>
                <a:gd name="T8" fmla="*/ 66 w 131"/>
                <a:gd name="T9" fmla="*/ 128 h 132"/>
                <a:gd name="T10" fmla="*/ 22 w 131"/>
                <a:gd name="T11" fmla="*/ 110 h 132"/>
                <a:gd name="T12" fmla="*/ 6 w 131"/>
                <a:gd name="T13" fmla="*/ 79 h 132"/>
                <a:gd name="T14" fmla="*/ 2 w 131"/>
                <a:gd name="T15" fmla="*/ 81 h 132"/>
                <a:gd name="T16" fmla="*/ 66 w 131"/>
                <a:gd name="T17" fmla="*/ 132 h 132"/>
                <a:gd name="T18" fmla="*/ 131 w 131"/>
                <a:gd name="T19" fmla="*/ 66 h 132"/>
                <a:gd name="T20" fmla="*/ 28 w 131"/>
                <a:gd name="T21" fmla="*/ 12 h 132"/>
                <a:gd name="T22" fmla="*/ 0 w 131"/>
                <a:gd name="T23" fmla="*/ 60 h 132"/>
                <a:gd name="T24" fmla="*/ 5 w 131"/>
                <a:gd name="T25" fmla="*/ 57 h 132"/>
                <a:gd name="T26" fmla="*/ 22 w 131"/>
                <a:gd name="T27" fmla="*/ 22 h 132"/>
                <a:gd name="T28" fmla="*/ 28 w 131"/>
                <a:gd name="T29" fmla="*/ 17 h 132"/>
                <a:gd name="T30" fmla="*/ 28 w 131"/>
                <a:gd name="T31" fmla="*/ 13 h 132"/>
                <a:gd name="T32" fmla="*/ 35 w 131"/>
                <a:gd name="T33" fmla="*/ 13 h 132"/>
                <a:gd name="T34" fmla="*/ 35 w 131"/>
                <a:gd name="T35" fmla="*/ 13 h 132"/>
                <a:gd name="T36" fmla="*/ 28 w 131"/>
                <a:gd name="T37" fmla="*/ 13 h 132"/>
                <a:gd name="T38" fmla="*/ 28 w 131"/>
                <a:gd name="T39" fmla="*/ 12 h 132"/>
                <a:gd name="T40" fmla="*/ 66 w 131"/>
                <a:gd name="T41" fmla="*/ 0 h 132"/>
                <a:gd name="T42" fmla="*/ 48 w 131"/>
                <a:gd name="T43" fmla="*/ 3 h 132"/>
                <a:gd name="T44" fmla="*/ 48 w 131"/>
                <a:gd name="T45" fmla="*/ 7 h 132"/>
                <a:gd name="T46" fmla="*/ 66 w 131"/>
                <a:gd name="T47" fmla="*/ 4 h 132"/>
                <a:gd name="T48" fmla="*/ 109 w 131"/>
                <a:gd name="T49" fmla="*/ 22 h 132"/>
                <a:gd name="T50" fmla="*/ 127 w 131"/>
                <a:gd name="T51" fmla="*/ 66 h 132"/>
                <a:gd name="T52" fmla="*/ 129 w 131"/>
                <a:gd name="T53" fmla="*/ 66 h 132"/>
                <a:gd name="T54" fmla="*/ 131 w 131"/>
                <a:gd name="T55" fmla="*/ 66 h 132"/>
                <a:gd name="T56" fmla="*/ 131 w 131"/>
                <a:gd name="T57" fmla="*/ 66 h 132"/>
                <a:gd name="T58" fmla="*/ 66 w 131"/>
                <a:gd name="T5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2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10"/>
                  </a:cubicBezTo>
                  <a:cubicBezTo>
                    <a:pt x="98" y="121"/>
                    <a:pt x="83" y="128"/>
                    <a:pt x="66" y="128"/>
                  </a:cubicBezTo>
                  <a:cubicBezTo>
                    <a:pt x="49" y="128"/>
                    <a:pt x="33" y="121"/>
                    <a:pt x="22" y="110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1"/>
                    <a:pt x="2" y="81"/>
                  </a:cubicBezTo>
                  <a:cubicBezTo>
                    <a:pt x="9" y="110"/>
                    <a:pt x="35" y="132"/>
                    <a:pt x="66" y="132"/>
                  </a:cubicBezTo>
                  <a:cubicBezTo>
                    <a:pt x="102" y="132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60"/>
                  </a:cubicBezTo>
                  <a:cubicBezTo>
                    <a:pt x="2" y="59"/>
                    <a:pt x="3" y="58"/>
                    <a:pt x="5" y="57"/>
                  </a:cubicBezTo>
                  <a:cubicBezTo>
                    <a:pt x="7" y="44"/>
                    <a:pt x="13" y="32"/>
                    <a:pt x="22" y="22"/>
                  </a:cubicBezTo>
                  <a:cubicBezTo>
                    <a:pt x="24" y="21"/>
                    <a:pt x="26" y="19"/>
                    <a:pt x="28" y="17"/>
                  </a:cubicBezTo>
                  <a:cubicBezTo>
                    <a:pt x="28" y="16"/>
                    <a:pt x="28" y="14"/>
                    <a:pt x="28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6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4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19" name="Freeform 118"/>
            <p:cNvSpPr>
              <a:spLocks noEditPoints="1"/>
            </p:cNvSpPr>
            <p:nvPr/>
          </p:nvSpPr>
          <p:spPr bwMode="auto">
            <a:xfrm>
              <a:off x="1773238" y="2771776"/>
              <a:ext cx="46038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4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8"/>
                    <a:pt x="4" y="77"/>
                    <a:pt x="6" y="76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3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20" name="Freeform 119"/>
            <p:cNvSpPr>
              <a:spLocks noEditPoints="1"/>
            </p:cNvSpPr>
            <p:nvPr/>
          </p:nvSpPr>
          <p:spPr bwMode="auto">
            <a:xfrm>
              <a:off x="2052638" y="2681289"/>
              <a:ext cx="122238" cy="61913"/>
            </a:xfrm>
            <a:custGeom>
              <a:avLst/>
              <a:gdLst>
                <a:gd name="T0" fmla="*/ 28 w 131"/>
                <a:gd name="T1" fmla="*/ 12 h 66"/>
                <a:gd name="T2" fmla="*/ 0 w 131"/>
                <a:gd name="T3" fmla="*/ 66 h 66"/>
                <a:gd name="T4" fmla="*/ 4 w 131"/>
                <a:gd name="T5" fmla="*/ 66 h 66"/>
                <a:gd name="T6" fmla="*/ 22 w 131"/>
                <a:gd name="T7" fmla="*/ 22 h 66"/>
                <a:gd name="T8" fmla="*/ 29 w 131"/>
                <a:gd name="T9" fmla="*/ 16 h 66"/>
                <a:gd name="T10" fmla="*/ 28 w 131"/>
                <a:gd name="T11" fmla="*/ 12 h 66"/>
                <a:gd name="T12" fmla="*/ 28 w 131"/>
                <a:gd name="T13" fmla="*/ 12 h 66"/>
                <a:gd name="T14" fmla="*/ 65 w 131"/>
                <a:gd name="T15" fmla="*/ 0 h 66"/>
                <a:gd name="T16" fmla="*/ 47 w 131"/>
                <a:gd name="T17" fmla="*/ 3 h 66"/>
                <a:gd name="T18" fmla="*/ 48 w 131"/>
                <a:gd name="T19" fmla="*/ 7 h 66"/>
                <a:gd name="T20" fmla="*/ 65 w 131"/>
                <a:gd name="T21" fmla="*/ 4 h 66"/>
                <a:gd name="T22" fmla="*/ 109 w 131"/>
                <a:gd name="T23" fmla="*/ 22 h 66"/>
                <a:gd name="T24" fmla="*/ 127 w 131"/>
                <a:gd name="T25" fmla="*/ 66 h 66"/>
                <a:gd name="T26" fmla="*/ 131 w 131"/>
                <a:gd name="T27" fmla="*/ 66 h 66"/>
                <a:gd name="T28" fmla="*/ 65 w 131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6">
                  <a:moveTo>
                    <a:pt x="28" y="12"/>
                  </a:moveTo>
                  <a:cubicBezTo>
                    <a:pt x="11" y="24"/>
                    <a:pt x="0" y="44"/>
                    <a:pt x="0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11" y="33"/>
                    <a:pt x="22" y="22"/>
                  </a:cubicBezTo>
                  <a:cubicBezTo>
                    <a:pt x="24" y="20"/>
                    <a:pt x="26" y="18"/>
                    <a:pt x="29" y="16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3"/>
                  </a:cubicBezTo>
                  <a:cubicBezTo>
                    <a:pt x="47" y="4"/>
                    <a:pt x="47" y="6"/>
                    <a:pt x="48" y="7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9"/>
                    <a:pt x="127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078038" y="2684464"/>
              <a:ext cx="19050" cy="11113"/>
            </a:xfrm>
            <a:custGeom>
              <a:avLst/>
              <a:gdLst>
                <a:gd name="T0" fmla="*/ 19 w 20"/>
                <a:gd name="T1" fmla="*/ 0 h 13"/>
                <a:gd name="T2" fmla="*/ 0 w 20"/>
                <a:gd name="T3" fmla="*/ 9 h 13"/>
                <a:gd name="T4" fmla="*/ 0 w 20"/>
                <a:gd name="T5" fmla="*/ 9 h 13"/>
                <a:gd name="T6" fmla="*/ 1 w 20"/>
                <a:gd name="T7" fmla="*/ 13 h 13"/>
                <a:gd name="T8" fmla="*/ 20 w 20"/>
                <a:gd name="T9" fmla="*/ 4 h 13"/>
                <a:gd name="T10" fmla="*/ 19 w 2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19" y="0"/>
                  </a:moveTo>
                  <a:cubicBezTo>
                    <a:pt x="12" y="2"/>
                    <a:pt x="6" y="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6" y="9"/>
                    <a:pt x="13" y="6"/>
                    <a:pt x="20" y="4"/>
                  </a:cubicBezTo>
                  <a:cubicBezTo>
                    <a:pt x="19" y="3"/>
                    <a:pt x="19" y="1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22" name="Freeform 121"/>
            <p:cNvSpPr>
              <a:spLocks noEditPoints="1"/>
            </p:cNvSpPr>
            <p:nvPr/>
          </p:nvSpPr>
          <p:spPr bwMode="auto">
            <a:xfrm>
              <a:off x="1577976" y="1768476"/>
              <a:ext cx="122238" cy="60325"/>
            </a:xfrm>
            <a:custGeom>
              <a:avLst/>
              <a:gdLst>
                <a:gd name="T0" fmla="*/ 28 w 131"/>
                <a:gd name="T1" fmla="*/ 11 h 65"/>
                <a:gd name="T2" fmla="*/ 0 w 131"/>
                <a:gd name="T3" fmla="*/ 65 h 65"/>
                <a:gd name="T4" fmla="*/ 4 w 131"/>
                <a:gd name="T5" fmla="*/ 65 h 65"/>
                <a:gd name="T6" fmla="*/ 22 w 131"/>
                <a:gd name="T7" fmla="*/ 22 h 65"/>
                <a:gd name="T8" fmla="*/ 29 w 131"/>
                <a:gd name="T9" fmla="*/ 16 h 65"/>
                <a:gd name="T10" fmla="*/ 28 w 131"/>
                <a:gd name="T11" fmla="*/ 12 h 65"/>
                <a:gd name="T12" fmla="*/ 28 w 131"/>
                <a:gd name="T13" fmla="*/ 11 h 65"/>
                <a:gd name="T14" fmla="*/ 65 w 131"/>
                <a:gd name="T15" fmla="*/ 0 h 65"/>
                <a:gd name="T16" fmla="*/ 47 w 131"/>
                <a:gd name="T17" fmla="*/ 2 h 65"/>
                <a:gd name="T18" fmla="*/ 48 w 131"/>
                <a:gd name="T19" fmla="*/ 6 h 65"/>
                <a:gd name="T20" fmla="*/ 65 w 131"/>
                <a:gd name="T21" fmla="*/ 4 h 65"/>
                <a:gd name="T22" fmla="*/ 109 w 131"/>
                <a:gd name="T23" fmla="*/ 22 h 65"/>
                <a:gd name="T24" fmla="*/ 127 w 131"/>
                <a:gd name="T25" fmla="*/ 65 h 65"/>
                <a:gd name="T26" fmla="*/ 131 w 131"/>
                <a:gd name="T27" fmla="*/ 65 h 65"/>
                <a:gd name="T28" fmla="*/ 65 w 131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5">
                  <a:moveTo>
                    <a:pt x="28" y="11"/>
                  </a:moveTo>
                  <a:cubicBezTo>
                    <a:pt x="11" y="23"/>
                    <a:pt x="0" y="43"/>
                    <a:pt x="0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24" y="20"/>
                    <a:pt x="26" y="18"/>
                    <a:pt x="29" y="16"/>
                  </a:cubicBezTo>
                  <a:cubicBezTo>
                    <a:pt x="28" y="15"/>
                    <a:pt x="28" y="13"/>
                    <a:pt x="28" y="12"/>
                  </a:cubicBezTo>
                  <a:cubicBezTo>
                    <a:pt x="28" y="12"/>
                    <a:pt x="28" y="12"/>
                    <a:pt x="28" y="11"/>
                  </a:cubicBezTo>
                  <a:moveTo>
                    <a:pt x="65" y="0"/>
                  </a:moveTo>
                  <a:cubicBezTo>
                    <a:pt x="59" y="0"/>
                    <a:pt x="53" y="0"/>
                    <a:pt x="47" y="2"/>
                  </a:cubicBezTo>
                  <a:cubicBezTo>
                    <a:pt x="47" y="4"/>
                    <a:pt x="47" y="5"/>
                    <a:pt x="48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0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2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1603376" y="1770064"/>
              <a:ext cx="19050" cy="12700"/>
            </a:xfrm>
            <a:custGeom>
              <a:avLst/>
              <a:gdLst>
                <a:gd name="T0" fmla="*/ 19 w 20"/>
                <a:gd name="T1" fmla="*/ 0 h 14"/>
                <a:gd name="T2" fmla="*/ 0 w 20"/>
                <a:gd name="T3" fmla="*/ 9 h 14"/>
                <a:gd name="T4" fmla="*/ 0 w 20"/>
                <a:gd name="T5" fmla="*/ 10 h 14"/>
                <a:gd name="T6" fmla="*/ 1 w 20"/>
                <a:gd name="T7" fmla="*/ 14 h 14"/>
                <a:gd name="T8" fmla="*/ 20 w 20"/>
                <a:gd name="T9" fmla="*/ 4 h 14"/>
                <a:gd name="T10" fmla="*/ 19 w 2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19" y="0"/>
                  </a:moveTo>
                  <a:cubicBezTo>
                    <a:pt x="12" y="2"/>
                    <a:pt x="6" y="5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3"/>
                    <a:pt x="1" y="14"/>
                  </a:cubicBezTo>
                  <a:cubicBezTo>
                    <a:pt x="6" y="10"/>
                    <a:pt x="13" y="6"/>
                    <a:pt x="20" y="4"/>
                  </a:cubicBezTo>
                  <a:cubicBezTo>
                    <a:pt x="19" y="3"/>
                    <a:pt x="19" y="2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24" name="Freeform 123"/>
            <p:cNvSpPr>
              <a:spLocks noEditPoints="1"/>
            </p:cNvSpPr>
            <p:nvPr/>
          </p:nvSpPr>
          <p:spPr bwMode="auto">
            <a:xfrm>
              <a:off x="950913" y="1284289"/>
              <a:ext cx="122238" cy="60325"/>
            </a:xfrm>
            <a:custGeom>
              <a:avLst/>
              <a:gdLst>
                <a:gd name="T0" fmla="*/ 27 w 131"/>
                <a:gd name="T1" fmla="*/ 12 h 65"/>
                <a:gd name="T2" fmla="*/ 0 w 131"/>
                <a:gd name="T3" fmla="*/ 65 h 65"/>
                <a:gd name="T4" fmla="*/ 4 w 131"/>
                <a:gd name="T5" fmla="*/ 65 h 65"/>
                <a:gd name="T6" fmla="*/ 22 w 131"/>
                <a:gd name="T7" fmla="*/ 22 h 65"/>
                <a:gd name="T8" fmla="*/ 28 w 131"/>
                <a:gd name="T9" fmla="*/ 16 h 65"/>
                <a:gd name="T10" fmla="*/ 27 w 131"/>
                <a:gd name="T11" fmla="*/ 12 h 65"/>
                <a:gd name="T12" fmla="*/ 27 w 131"/>
                <a:gd name="T13" fmla="*/ 12 h 65"/>
                <a:gd name="T14" fmla="*/ 65 w 131"/>
                <a:gd name="T15" fmla="*/ 0 h 65"/>
                <a:gd name="T16" fmla="*/ 47 w 131"/>
                <a:gd name="T17" fmla="*/ 2 h 65"/>
                <a:gd name="T18" fmla="*/ 47 w 131"/>
                <a:gd name="T19" fmla="*/ 7 h 65"/>
                <a:gd name="T20" fmla="*/ 65 w 131"/>
                <a:gd name="T21" fmla="*/ 4 h 65"/>
                <a:gd name="T22" fmla="*/ 109 w 131"/>
                <a:gd name="T23" fmla="*/ 22 h 65"/>
                <a:gd name="T24" fmla="*/ 127 w 131"/>
                <a:gd name="T25" fmla="*/ 65 h 65"/>
                <a:gd name="T26" fmla="*/ 131 w 131"/>
                <a:gd name="T27" fmla="*/ 65 h 65"/>
                <a:gd name="T28" fmla="*/ 65 w 131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5">
                  <a:moveTo>
                    <a:pt x="27" y="12"/>
                  </a:moveTo>
                  <a:cubicBezTo>
                    <a:pt x="11" y="24"/>
                    <a:pt x="0" y="43"/>
                    <a:pt x="0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24" y="20"/>
                    <a:pt x="26" y="18"/>
                    <a:pt x="28" y="16"/>
                  </a:cubicBezTo>
                  <a:cubicBezTo>
                    <a:pt x="28" y="15"/>
                    <a:pt x="27" y="14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2"/>
                  </a:cubicBezTo>
                  <a:cubicBezTo>
                    <a:pt x="47" y="4"/>
                    <a:pt x="47" y="5"/>
                    <a:pt x="47" y="7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976313" y="1285876"/>
              <a:ext cx="17463" cy="14288"/>
            </a:xfrm>
            <a:custGeom>
              <a:avLst/>
              <a:gdLst>
                <a:gd name="T0" fmla="*/ 20 w 20"/>
                <a:gd name="T1" fmla="*/ 0 h 14"/>
                <a:gd name="T2" fmla="*/ 0 w 20"/>
                <a:gd name="T3" fmla="*/ 10 h 14"/>
                <a:gd name="T4" fmla="*/ 0 w 20"/>
                <a:gd name="T5" fmla="*/ 10 h 14"/>
                <a:gd name="T6" fmla="*/ 1 w 20"/>
                <a:gd name="T7" fmla="*/ 14 h 14"/>
                <a:gd name="T8" fmla="*/ 20 w 20"/>
                <a:gd name="T9" fmla="*/ 5 h 14"/>
                <a:gd name="T10" fmla="*/ 20 w 2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20" y="0"/>
                  </a:moveTo>
                  <a:cubicBezTo>
                    <a:pt x="13" y="3"/>
                    <a:pt x="6" y="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1" y="14"/>
                  </a:cubicBezTo>
                  <a:cubicBezTo>
                    <a:pt x="7" y="10"/>
                    <a:pt x="13" y="7"/>
                    <a:pt x="20" y="5"/>
                  </a:cubicBezTo>
                  <a:cubicBezTo>
                    <a:pt x="20" y="3"/>
                    <a:pt x="20" y="2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26" name="Freeform 125"/>
            <p:cNvSpPr>
              <a:spLocks/>
            </p:cNvSpPr>
            <p:nvPr/>
          </p:nvSpPr>
          <p:spPr bwMode="auto">
            <a:xfrm>
              <a:off x="2392363" y="1322389"/>
              <a:ext cx="60325" cy="122238"/>
            </a:xfrm>
            <a:custGeom>
              <a:avLst/>
              <a:gdLst>
                <a:gd name="T0" fmla="*/ 65 w 65"/>
                <a:gd name="T1" fmla="*/ 0 h 131"/>
                <a:gd name="T2" fmla="*/ 0 w 65"/>
                <a:gd name="T3" fmla="*/ 65 h 131"/>
                <a:gd name="T4" fmla="*/ 65 w 65"/>
                <a:gd name="T5" fmla="*/ 131 h 131"/>
                <a:gd name="T6" fmla="*/ 65 w 65"/>
                <a:gd name="T7" fmla="*/ 127 h 131"/>
                <a:gd name="T8" fmla="*/ 22 w 65"/>
                <a:gd name="T9" fmla="*/ 109 h 131"/>
                <a:gd name="T10" fmla="*/ 4 w 65"/>
                <a:gd name="T11" fmla="*/ 65 h 131"/>
                <a:gd name="T12" fmla="*/ 22 w 65"/>
                <a:gd name="T13" fmla="*/ 22 h 131"/>
                <a:gd name="T14" fmla="*/ 65 w 65"/>
                <a:gd name="T15" fmla="*/ 4 h 131"/>
                <a:gd name="T16" fmla="*/ 65 w 65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131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65" y="127"/>
                    <a:pt x="65" y="127"/>
                    <a:pt x="65" y="127"/>
                  </a:cubicBezTo>
                  <a:cubicBezTo>
                    <a:pt x="48" y="127"/>
                    <a:pt x="33" y="120"/>
                    <a:pt x="22" y="109"/>
                  </a:cubicBezTo>
                  <a:cubicBezTo>
                    <a:pt x="11" y="98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8" y="4"/>
                    <a:pt x="65" y="4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27" name="Freeform 126"/>
            <p:cNvSpPr>
              <a:spLocks/>
            </p:cNvSpPr>
            <p:nvPr/>
          </p:nvSpPr>
          <p:spPr bwMode="auto">
            <a:xfrm>
              <a:off x="958851" y="2711451"/>
              <a:ext cx="60325" cy="122238"/>
            </a:xfrm>
            <a:custGeom>
              <a:avLst/>
              <a:gdLst>
                <a:gd name="T0" fmla="*/ 66 w 66"/>
                <a:gd name="T1" fmla="*/ 0 h 131"/>
                <a:gd name="T2" fmla="*/ 0 w 66"/>
                <a:gd name="T3" fmla="*/ 65 h 131"/>
                <a:gd name="T4" fmla="*/ 66 w 66"/>
                <a:gd name="T5" fmla="*/ 131 h 131"/>
                <a:gd name="T6" fmla="*/ 66 w 66"/>
                <a:gd name="T7" fmla="*/ 127 h 131"/>
                <a:gd name="T8" fmla="*/ 22 w 66"/>
                <a:gd name="T9" fmla="*/ 109 h 131"/>
                <a:gd name="T10" fmla="*/ 4 w 66"/>
                <a:gd name="T11" fmla="*/ 65 h 131"/>
                <a:gd name="T12" fmla="*/ 22 w 66"/>
                <a:gd name="T13" fmla="*/ 22 h 131"/>
                <a:gd name="T14" fmla="*/ 66 w 66"/>
                <a:gd name="T15" fmla="*/ 4 h 131"/>
                <a:gd name="T16" fmla="*/ 66 w 66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1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49" y="127"/>
                    <a:pt x="33" y="120"/>
                    <a:pt x="22" y="109"/>
                  </a:cubicBezTo>
                  <a:cubicBezTo>
                    <a:pt x="11" y="98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9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28" name="Freeform 127"/>
            <p:cNvSpPr>
              <a:spLocks/>
            </p:cNvSpPr>
            <p:nvPr/>
          </p:nvSpPr>
          <p:spPr bwMode="auto">
            <a:xfrm>
              <a:off x="1597026" y="819151"/>
              <a:ext cx="61913" cy="120650"/>
            </a:xfrm>
            <a:custGeom>
              <a:avLst/>
              <a:gdLst>
                <a:gd name="T0" fmla="*/ 66 w 66"/>
                <a:gd name="T1" fmla="*/ 0 h 130"/>
                <a:gd name="T2" fmla="*/ 0 w 66"/>
                <a:gd name="T3" fmla="*/ 65 h 130"/>
                <a:gd name="T4" fmla="*/ 66 w 66"/>
                <a:gd name="T5" fmla="*/ 130 h 130"/>
                <a:gd name="T6" fmla="*/ 66 w 66"/>
                <a:gd name="T7" fmla="*/ 126 h 130"/>
                <a:gd name="T8" fmla="*/ 22 w 66"/>
                <a:gd name="T9" fmla="*/ 108 h 130"/>
                <a:gd name="T10" fmla="*/ 4 w 66"/>
                <a:gd name="T11" fmla="*/ 65 h 130"/>
                <a:gd name="T12" fmla="*/ 22 w 66"/>
                <a:gd name="T13" fmla="*/ 22 h 130"/>
                <a:gd name="T14" fmla="*/ 66 w 66"/>
                <a:gd name="T15" fmla="*/ 4 h 130"/>
                <a:gd name="T16" fmla="*/ 66 w 66"/>
                <a:gd name="T1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0"/>
                    <a:pt x="66" y="130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49" y="126"/>
                    <a:pt x="33" y="120"/>
                    <a:pt x="22" y="108"/>
                  </a:cubicBezTo>
                  <a:cubicBezTo>
                    <a:pt x="11" y="97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9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29" name="Freeform 128"/>
            <p:cNvSpPr>
              <a:spLocks noEditPoints="1"/>
            </p:cNvSpPr>
            <p:nvPr/>
          </p:nvSpPr>
          <p:spPr bwMode="auto">
            <a:xfrm>
              <a:off x="928688" y="2144714"/>
              <a:ext cx="122238" cy="122238"/>
            </a:xfrm>
            <a:custGeom>
              <a:avLst/>
              <a:gdLst>
                <a:gd name="T0" fmla="*/ 131 w 131"/>
                <a:gd name="T1" fmla="*/ 65 h 131"/>
                <a:gd name="T2" fmla="*/ 129 w 131"/>
                <a:gd name="T3" fmla="*/ 65 h 131"/>
                <a:gd name="T4" fmla="*/ 127 w 131"/>
                <a:gd name="T5" fmla="*/ 65 h 131"/>
                <a:gd name="T6" fmla="*/ 109 w 131"/>
                <a:gd name="T7" fmla="*/ 109 h 131"/>
                <a:gd name="T8" fmla="*/ 65 w 131"/>
                <a:gd name="T9" fmla="*/ 127 h 131"/>
                <a:gd name="T10" fmla="*/ 21 w 131"/>
                <a:gd name="T11" fmla="*/ 109 h 131"/>
                <a:gd name="T12" fmla="*/ 5 w 131"/>
                <a:gd name="T13" fmla="*/ 79 h 131"/>
                <a:gd name="T14" fmla="*/ 1 w 131"/>
                <a:gd name="T15" fmla="*/ 80 h 131"/>
                <a:gd name="T16" fmla="*/ 65 w 131"/>
                <a:gd name="T17" fmla="*/ 131 h 131"/>
                <a:gd name="T18" fmla="*/ 131 w 131"/>
                <a:gd name="T19" fmla="*/ 65 h 131"/>
                <a:gd name="T20" fmla="*/ 27 w 131"/>
                <a:gd name="T21" fmla="*/ 11 h 131"/>
                <a:gd name="T22" fmla="*/ 0 w 131"/>
                <a:gd name="T23" fmla="*/ 59 h 131"/>
                <a:gd name="T24" fmla="*/ 4 w 131"/>
                <a:gd name="T25" fmla="*/ 56 h 131"/>
                <a:gd name="T26" fmla="*/ 21 w 131"/>
                <a:gd name="T27" fmla="*/ 22 h 131"/>
                <a:gd name="T28" fmla="*/ 27 w 131"/>
                <a:gd name="T29" fmla="*/ 17 h 131"/>
                <a:gd name="T30" fmla="*/ 27 w 131"/>
                <a:gd name="T31" fmla="*/ 12 h 131"/>
                <a:gd name="T32" fmla="*/ 34 w 131"/>
                <a:gd name="T33" fmla="*/ 12 h 131"/>
                <a:gd name="T34" fmla="*/ 34 w 131"/>
                <a:gd name="T35" fmla="*/ 12 h 131"/>
                <a:gd name="T36" fmla="*/ 27 w 131"/>
                <a:gd name="T37" fmla="*/ 12 h 131"/>
                <a:gd name="T38" fmla="*/ 27 w 131"/>
                <a:gd name="T39" fmla="*/ 11 h 131"/>
                <a:gd name="T40" fmla="*/ 65 w 131"/>
                <a:gd name="T41" fmla="*/ 0 h 131"/>
                <a:gd name="T42" fmla="*/ 47 w 131"/>
                <a:gd name="T43" fmla="*/ 2 h 131"/>
                <a:gd name="T44" fmla="*/ 47 w 131"/>
                <a:gd name="T45" fmla="*/ 6 h 131"/>
                <a:gd name="T46" fmla="*/ 65 w 131"/>
                <a:gd name="T47" fmla="*/ 4 h 131"/>
                <a:gd name="T48" fmla="*/ 109 w 131"/>
                <a:gd name="T49" fmla="*/ 22 h 131"/>
                <a:gd name="T50" fmla="*/ 127 w 131"/>
                <a:gd name="T51" fmla="*/ 65 h 131"/>
                <a:gd name="T52" fmla="*/ 129 w 131"/>
                <a:gd name="T53" fmla="*/ 65 h 131"/>
                <a:gd name="T54" fmla="*/ 131 w 131"/>
                <a:gd name="T55" fmla="*/ 65 h 131"/>
                <a:gd name="T56" fmla="*/ 131 w 131"/>
                <a:gd name="T57" fmla="*/ 65 h 131"/>
                <a:gd name="T58" fmla="*/ 65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5"/>
                  </a:moveTo>
                  <a:cubicBezTo>
                    <a:pt x="129" y="65"/>
                    <a:pt x="129" y="65"/>
                    <a:pt x="129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82"/>
                    <a:pt x="120" y="98"/>
                    <a:pt x="109" y="109"/>
                  </a:cubicBezTo>
                  <a:cubicBezTo>
                    <a:pt x="97" y="120"/>
                    <a:pt x="82" y="127"/>
                    <a:pt x="65" y="127"/>
                  </a:cubicBezTo>
                  <a:cubicBezTo>
                    <a:pt x="48" y="127"/>
                    <a:pt x="33" y="120"/>
                    <a:pt x="21" y="109"/>
                  </a:cubicBezTo>
                  <a:cubicBezTo>
                    <a:pt x="13" y="101"/>
                    <a:pt x="7" y="90"/>
                    <a:pt x="5" y="79"/>
                  </a:cubicBezTo>
                  <a:cubicBezTo>
                    <a:pt x="4" y="79"/>
                    <a:pt x="2" y="80"/>
                    <a:pt x="1" y="80"/>
                  </a:cubicBezTo>
                  <a:cubicBezTo>
                    <a:pt x="8" y="109"/>
                    <a:pt x="34" y="131"/>
                    <a:pt x="65" y="131"/>
                  </a:cubicBezTo>
                  <a:cubicBezTo>
                    <a:pt x="101" y="131"/>
                    <a:pt x="131" y="102"/>
                    <a:pt x="131" y="65"/>
                  </a:cubicBezTo>
                  <a:moveTo>
                    <a:pt x="27" y="11"/>
                  </a:moveTo>
                  <a:cubicBezTo>
                    <a:pt x="12" y="22"/>
                    <a:pt x="2" y="39"/>
                    <a:pt x="0" y="59"/>
                  </a:cubicBezTo>
                  <a:cubicBezTo>
                    <a:pt x="1" y="58"/>
                    <a:pt x="3" y="57"/>
                    <a:pt x="4" y="56"/>
                  </a:cubicBezTo>
                  <a:cubicBezTo>
                    <a:pt x="6" y="43"/>
                    <a:pt x="12" y="31"/>
                    <a:pt x="21" y="22"/>
                  </a:cubicBezTo>
                  <a:cubicBezTo>
                    <a:pt x="23" y="20"/>
                    <a:pt x="25" y="18"/>
                    <a:pt x="27" y="17"/>
                  </a:cubicBezTo>
                  <a:cubicBezTo>
                    <a:pt x="27" y="15"/>
                    <a:pt x="27" y="13"/>
                    <a:pt x="27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1"/>
                  </a:cubicBezTo>
                  <a:moveTo>
                    <a:pt x="65" y="0"/>
                  </a:moveTo>
                  <a:cubicBezTo>
                    <a:pt x="59" y="0"/>
                    <a:pt x="52" y="1"/>
                    <a:pt x="47" y="2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7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30" name="Freeform 129"/>
            <p:cNvSpPr>
              <a:spLocks noEditPoints="1"/>
            </p:cNvSpPr>
            <p:nvPr/>
          </p:nvSpPr>
          <p:spPr bwMode="auto">
            <a:xfrm>
              <a:off x="928688" y="2146301"/>
              <a:ext cx="44450" cy="73025"/>
            </a:xfrm>
            <a:custGeom>
              <a:avLst/>
              <a:gdLst>
                <a:gd name="T0" fmla="*/ 5 w 48"/>
                <a:gd name="T1" fmla="*/ 54 h 78"/>
                <a:gd name="T2" fmla="*/ 1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7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5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4" y="55"/>
                    <a:pt x="2" y="56"/>
                    <a:pt x="1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8"/>
                    <a:pt x="5" y="77"/>
                    <a:pt x="6" y="77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5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5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4" y="6"/>
                    <a:pt x="48" y="4"/>
                  </a:cubicBezTo>
                  <a:cubicBezTo>
                    <a:pt x="48" y="3"/>
                    <a:pt x="48" y="2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31" name="Freeform 130"/>
            <p:cNvSpPr>
              <a:spLocks noEditPoints="1"/>
            </p:cNvSpPr>
            <p:nvPr/>
          </p:nvSpPr>
          <p:spPr bwMode="auto">
            <a:xfrm>
              <a:off x="2763838" y="2211389"/>
              <a:ext cx="123825" cy="123825"/>
            </a:xfrm>
            <a:custGeom>
              <a:avLst/>
              <a:gdLst>
                <a:gd name="T0" fmla="*/ 131 w 131"/>
                <a:gd name="T1" fmla="*/ 66 h 132"/>
                <a:gd name="T2" fmla="*/ 129 w 131"/>
                <a:gd name="T3" fmla="*/ 66 h 132"/>
                <a:gd name="T4" fmla="*/ 127 w 131"/>
                <a:gd name="T5" fmla="*/ 66 h 132"/>
                <a:gd name="T6" fmla="*/ 109 w 131"/>
                <a:gd name="T7" fmla="*/ 110 h 132"/>
                <a:gd name="T8" fmla="*/ 66 w 131"/>
                <a:gd name="T9" fmla="*/ 128 h 132"/>
                <a:gd name="T10" fmla="*/ 22 w 131"/>
                <a:gd name="T11" fmla="*/ 110 h 132"/>
                <a:gd name="T12" fmla="*/ 6 w 131"/>
                <a:gd name="T13" fmla="*/ 79 h 132"/>
                <a:gd name="T14" fmla="*/ 2 w 131"/>
                <a:gd name="T15" fmla="*/ 81 h 132"/>
                <a:gd name="T16" fmla="*/ 66 w 131"/>
                <a:gd name="T17" fmla="*/ 132 h 132"/>
                <a:gd name="T18" fmla="*/ 131 w 131"/>
                <a:gd name="T19" fmla="*/ 66 h 132"/>
                <a:gd name="T20" fmla="*/ 28 w 131"/>
                <a:gd name="T21" fmla="*/ 12 h 132"/>
                <a:gd name="T22" fmla="*/ 0 w 131"/>
                <a:gd name="T23" fmla="*/ 60 h 132"/>
                <a:gd name="T24" fmla="*/ 5 w 131"/>
                <a:gd name="T25" fmla="*/ 57 h 132"/>
                <a:gd name="T26" fmla="*/ 22 w 131"/>
                <a:gd name="T27" fmla="*/ 22 h 132"/>
                <a:gd name="T28" fmla="*/ 28 w 131"/>
                <a:gd name="T29" fmla="*/ 17 h 132"/>
                <a:gd name="T30" fmla="*/ 28 w 131"/>
                <a:gd name="T31" fmla="*/ 13 h 132"/>
                <a:gd name="T32" fmla="*/ 35 w 131"/>
                <a:gd name="T33" fmla="*/ 13 h 132"/>
                <a:gd name="T34" fmla="*/ 35 w 131"/>
                <a:gd name="T35" fmla="*/ 13 h 132"/>
                <a:gd name="T36" fmla="*/ 28 w 131"/>
                <a:gd name="T37" fmla="*/ 13 h 132"/>
                <a:gd name="T38" fmla="*/ 28 w 131"/>
                <a:gd name="T39" fmla="*/ 12 h 132"/>
                <a:gd name="T40" fmla="*/ 66 w 131"/>
                <a:gd name="T41" fmla="*/ 0 h 132"/>
                <a:gd name="T42" fmla="*/ 48 w 131"/>
                <a:gd name="T43" fmla="*/ 3 h 132"/>
                <a:gd name="T44" fmla="*/ 48 w 131"/>
                <a:gd name="T45" fmla="*/ 7 h 132"/>
                <a:gd name="T46" fmla="*/ 66 w 131"/>
                <a:gd name="T47" fmla="*/ 4 h 132"/>
                <a:gd name="T48" fmla="*/ 109 w 131"/>
                <a:gd name="T49" fmla="*/ 22 h 132"/>
                <a:gd name="T50" fmla="*/ 127 w 131"/>
                <a:gd name="T51" fmla="*/ 66 h 132"/>
                <a:gd name="T52" fmla="*/ 129 w 131"/>
                <a:gd name="T53" fmla="*/ 66 h 132"/>
                <a:gd name="T54" fmla="*/ 131 w 131"/>
                <a:gd name="T55" fmla="*/ 66 h 132"/>
                <a:gd name="T56" fmla="*/ 131 w 131"/>
                <a:gd name="T57" fmla="*/ 66 h 132"/>
                <a:gd name="T58" fmla="*/ 66 w 131"/>
                <a:gd name="T5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2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10"/>
                  </a:cubicBezTo>
                  <a:cubicBezTo>
                    <a:pt x="98" y="121"/>
                    <a:pt x="83" y="128"/>
                    <a:pt x="66" y="128"/>
                  </a:cubicBezTo>
                  <a:cubicBezTo>
                    <a:pt x="49" y="128"/>
                    <a:pt x="33" y="121"/>
                    <a:pt x="22" y="110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0"/>
                    <a:pt x="2" y="81"/>
                  </a:cubicBezTo>
                  <a:cubicBezTo>
                    <a:pt x="9" y="110"/>
                    <a:pt x="35" y="132"/>
                    <a:pt x="66" y="132"/>
                  </a:cubicBezTo>
                  <a:cubicBezTo>
                    <a:pt x="102" y="132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60"/>
                  </a:cubicBezTo>
                  <a:cubicBezTo>
                    <a:pt x="2" y="59"/>
                    <a:pt x="3" y="58"/>
                    <a:pt x="5" y="57"/>
                  </a:cubicBezTo>
                  <a:cubicBezTo>
                    <a:pt x="7" y="43"/>
                    <a:pt x="13" y="31"/>
                    <a:pt x="22" y="22"/>
                  </a:cubicBezTo>
                  <a:cubicBezTo>
                    <a:pt x="24" y="21"/>
                    <a:pt x="26" y="19"/>
                    <a:pt x="28" y="17"/>
                  </a:cubicBezTo>
                  <a:cubicBezTo>
                    <a:pt x="28" y="16"/>
                    <a:pt x="28" y="14"/>
                    <a:pt x="28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6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4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32" name="Freeform 131"/>
            <p:cNvSpPr>
              <a:spLocks noEditPoints="1"/>
            </p:cNvSpPr>
            <p:nvPr/>
          </p:nvSpPr>
          <p:spPr bwMode="auto">
            <a:xfrm>
              <a:off x="2763838" y="2214564"/>
              <a:ext cx="46038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4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7"/>
                    <a:pt x="4" y="77"/>
                    <a:pt x="6" y="76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3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33" name="Freeform 132"/>
            <p:cNvSpPr>
              <a:spLocks noEditPoints="1"/>
            </p:cNvSpPr>
            <p:nvPr/>
          </p:nvSpPr>
          <p:spPr bwMode="auto">
            <a:xfrm>
              <a:off x="2717801" y="1322389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9 h 77"/>
                <a:gd name="T12" fmla="*/ 3 w 78"/>
                <a:gd name="T13" fmla="*/ 39 h 77"/>
                <a:gd name="T14" fmla="*/ 3 w 78"/>
                <a:gd name="T15" fmla="*/ 3 h 77"/>
                <a:gd name="T16" fmla="*/ 17 w 78"/>
                <a:gd name="T17" fmla="*/ 3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3 h 77"/>
                <a:gd name="T26" fmla="*/ 75 w 78"/>
                <a:gd name="T27" fmla="*/ 3 h 77"/>
                <a:gd name="T28" fmla="*/ 75 w 78"/>
                <a:gd name="T29" fmla="*/ 75 h 77"/>
                <a:gd name="T30" fmla="*/ 3 w 78"/>
                <a:gd name="T31" fmla="*/ 75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7" y="3"/>
                  </a:lnTo>
                  <a:lnTo>
                    <a:pt x="17" y="0"/>
                  </a:lnTo>
                  <a:close/>
                  <a:moveTo>
                    <a:pt x="78" y="0"/>
                  </a:moveTo>
                  <a:lnTo>
                    <a:pt x="29" y="0"/>
                  </a:lnTo>
                  <a:lnTo>
                    <a:pt x="29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34" name="Freeform 133"/>
            <p:cNvSpPr>
              <a:spLocks noEditPoints="1"/>
            </p:cNvSpPr>
            <p:nvPr/>
          </p:nvSpPr>
          <p:spPr bwMode="auto">
            <a:xfrm>
              <a:off x="2717801" y="1322389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9 h 77"/>
                <a:gd name="T12" fmla="*/ 3 w 78"/>
                <a:gd name="T13" fmla="*/ 39 h 77"/>
                <a:gd name="T14" fmla="*/ 3 w 78"/>
                <a:gd name="T15" fmla="*/ 3 h 77"/>
                <a:gd name="T16" fmla="*/ 17 w 78"/>
                <a:gd name="T17" fmla="*/ 3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3 h 77"/>
                <a:gd name="T26" fmla="*/ 75 w 78"/>
                <a:gd name="T27" fmla="*/ 3 h 77"/>
                <a:gd name="T28" fmla="*/ 75 w 78"/>
                <a:gd name="T29" fmla="*/ 75 h 77"/>
                <a:gd name="T30" fmla="*/ 3 w 78"/>
                <a:gd name="T31" fmla="*/ 75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7" y="3"/>
                  </a:lnTo>
                  <a:lnTo>
                    <a:pt x="17" y="0"/>
                  </a:lnTo>
                  <a:moveTo>
                    <a:pt x="78" y="0"/>
                  </a:moveTo>
                  <a:lnTo>
                    <a:pt x="29" y="0"/>
                  </a:lnTo>
                  <a:lnTo>
                    <a:pt x="29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35" name="Freeform 134"/>
            <p:cNvSpPr>
              <a:spLocks noEditPoints="1"/>
            </p:cNvSpPr>
            <p:nvPr/>
          </p:nvSpPr>
          <p:spPr bwMode="auto">
            <a:xfrm>
              <a:off x="2717801" y="1322389"/>
              <a:ext cx="46038" cy="79375"/>
            </a:xfrm>
            <a:custGeom>
              <a:avLst/>
              <a:gdLst>
                <a:gd name="T0" fmla="*/ 3 w 29"/>
                <a:gd name="T1" fmla="*/ 39 h 50"/>
                <a:gd name="T2" fmla="*/ 0 w 29"/>
                <a:gd name="T3" fmla="*/ 39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9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3 h 50"/>
                <a:gd name="T16" fmla="*/ 29 w 29"/>
                <a:gd name="T17" fmla="*/ 3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close/>
                  <a:moveTo>
                    <a:pt x="29" y="0"/>
                  </a:moveTo>
                  <a:lnTo>
                    <a:pt x="17" y="0"/>
                  </a:lnTo>
                  <a:lnTo>
                    <a:pt x="17" y="3"/>
                  </a:lnTo>
                  <a:lnTo>
                    <a:pt x="29" y="3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36" name="Freeform 135"/>
            <p:cNvSpPr>
              <a:spLocks noEditPoints="1"/>
            </p:cNvSpPr>
            <p:nvPr/>
          </p:nvSpPr>
          <p:spPr bwMode="auto">
            <a:xfrm>
              <a:off x="2717801" y="1322389"/>
              <a:ext cx="46038" cy="79375"/>
            </a:xfrm>
            <a:custGeom>
              <a:avLst/>
              <a:gdLst>
                <a:gd name="T0" fmla="*/ 3 w 29"/>
                <a:gd name="T1" fmla="*/ 39 h 50"/>
                <a:gd name="T2" fmla="*/ 0 w 29"/>
                <a:gd name="T3" fmla="*/ 39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9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3 h 50"/>
                <a:gd name="T16" fmla="*/ 29 w 29"/>
                <a:gd name="T17" fmla="*/ 3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moveTo>
                    <a:pt x="29" y="0"/>
                  </a:moveTo>
                  <a:lnTo>
                    <a:pt x="17" y="0"/>
                  </a:lnTo>
                  <a:lnTo>
                    <a:pt x="17" y="3"/>
                  </a:lnTo>
                  <a:lnTo>
                    <a:pt x="29" y="3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37" name="Freeform 136"/>
            <p:cNvSpPr>
              <a:spLocks noEditPoints="1"/>
            </p:cNvSpPr>
            <p:nvPr/>
          </p:nvSpPr>
          <p:spPr bwMode="auto">
            <a:xfrm>
              <a:off x="1379538" y="1381126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0 w 77"/>
                <a:gd name="T3" fmla="*/ 0 h 78"/>
                <a:gd name="T4" fmla="*/ 0 w 77"/>
                <a:gd name="T5" fmla="*/ 2 h 78"/>
                <a:gd name="T6" fmla="*/ 1 w 77"/>
                <a:gd name="T7" fmla="*/ 2 h 78"/>
                <a:gd name="T8" fmla="*/ 0 w 77"/>
                <a:gd name="T9" fmla="*/ 2 h 78"/>
                <a:gd name="T10" fmla="*/ 0 w 77"/>
                <a:gd name="T11" fmla="*/ 39 h 78"/>
                <a:gd name="T12" fmla="*/ 3 w 77"/>
                <a:gd name="T13" fmla="*/ 39 h 78"/>
                <a:gd name="T14" fmla="*/ 3 w 77"/>
                <a:gd name="T15" fmla="*/ 3 h 78"/>
                <a:gd name="T16" fmla="*/ 16 w 77"/>
                <a:gd name="T17" fmla="*/ 3 h 78"/>
                <a:gd name="T18" fmla="*/ 16 w 77"/>
                <a:gd name="T19" fmla="*/ 0 h 78"/>
                <a:gd name="T20" fmla="*/ 77 w 77"/>
                <a:gd name="T21" fmla="*/ 0 h 78"/>
                <a:gd name="T22" fmla="*/ 28 w 77"/>
                <a:gd name="T23" fmla="*/ 0 h 78"/>
                <a:gd name="T24" fmla="*/ 28 w 77"/>
                <a:gd name="T25" fmla="*/ 3 h 78"/>
                <a:gd name="T26" fmla="*/ 75 w 77"/>
                <a:gd name="T27" fmla="*/ 3 h 78"/>
                <a:gd name="T28" fmla="*/ 75 w 77"/>
                <a:gd name="T29" fmla="*/ 75 h 78"/>
                <a:gd name="T30" fmla="*/ 3 w 77"/>
                <a:gd name="T31" fmla="*/ 75 h 78"/>
                <a:gd name="T32" fmla="*/ 3 w 77"/>
                <a:gd name="T33" fmla="*/ 50 h 78"/>
                <a:gd name="T34" fmla="*/ 0 w 77"/>
                <a:gd name="T35" fmla="*/ 50 h 78"/>
                <a:gd name="T36" fmla="*/ 0 w 77"/>
                <a:gd name="T37" fmla="*/ 78 h 78"/>
                <a:gd name="T38" fmla="*/ 77 w 77"/>
                <a:gd name="T39" fmla="*/ 78 h 78"/>
                <a:gd name="T40" fmla="*/ 77 w 77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6" y="3"/>
                  </a:lnTo>
                  <a:lnTo>
                    <a:pt x="16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8"/>
                  </a:lnTo>
                  <a:lnTo>
                    <a:pt x="77" y="78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38" name="Freeform 137"/>
            <p:cNvSpPr>
              <a:spLocks noEditPoints="1"/>
            </p:cNvSpPr>
            <p:nvPr/>
          </p:nvSpPr>
          <p:spPr bwMode="auto">
            <a:xfrm>
              <a:off x="1379538" y="1381126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0 w 77"/>
                <a:gd name="T3" fmla="*/ 0 h 78"/>
                <a:gd name="T4" fmla="*/ 0 w 77"/>
                <a:gd name="T5" fmla="*/ 2 h 78"/>
                <a:gd name="T6" fmla="*/ 1 w 77"/>
                <a:gd name="T7" fmla="*/ 2 h 78"/>
                <a:gd name="T8" fmla="*/ 0 w 77"/>
                <a:gd name="T9" fmla="*/ 2 h 78"/>
                <a:gd name="T10" fmla="*/ 0 w 77"/>
                <a:gd name="T11" fmla="*/ 39 h 78"/>
                <a:gd name="T12" fmla="*/ 3 w 77"/>
                <a:gd name="T13" fmla="*/ 39 h 78"/>
                <a:gd name="T14" fmla="*/ 3 w 77"/>
                <a:gd name="T15" fmla="*/ 3 h 78"/>
                <a:gd name="T16" fmla="*/ 16 w 77"/>
                <a:gd name="T17" fmla="*/ 3 h 78"/>
                <a:gd name="T18" fmla="*/ 16 w 77"/>
                <a:gd name="T19" fmla="*/ 0 h 78"/>
                <a:gd name="T20" fmla="*/ 77 w 77"/>
                <a:gd name="T21" fmla="*/ 0 h 78"/>
                <a:gd name="T22" fmla="*/ 28 w 77"/>
                <a:gd name="T23" fmla="*/ 0 h 78"/>
                <a:gd name="T24" fmla="*/ 28 w 77"/>
                <a:gd name="T25" fmla="*/ 3 h 78"/>
                <a:gd name="T26" fmla="*/ 75 w 77"/>
                <a:gd name="T27" fmla="*/ 3 h 78"/>
                <a:gd name="T28" fmla="*/ 75 w 77"/>
                <a:gd name="T29" fmla="*/ 75 h 78"/>
                <a:gd name="T30" fmla="*/ 3 w 77"/>
                <a:gd name="T31" fmla="*/ 75 h 78"/>
                <a:gd name="T32" fmla="*/ 3 w 77"/>
                <a:gd name="T33" fmla="*/ 50 h 78"/>
                <a:gd name="T34" fmla="*/ 0 w 77"/>
                <a:gd name="T35" fmla="*/ 50 h 78"/>
                <a:gd name="T36" fmla="*/ 0 w 77"/>
                <a:gd name="T37" fmla="*/ 78 h 78"/>
                <a:gd name="T38" fmla="*/ 77 w 77"/>
                <a:gd name="T39" fmla="*/ 78 h 78"/>
                <a:gd name="T40" fmla="*/ 77 w 77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6" y="3"/>
                  </a:lnTo>
                  <a:lnTo>
                    <a:pt x="16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8"/>
                  </a:lnTo>
                  <a:lnTo>
                    <a:pt x="77" y="78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39" name="Freeform 138"/>
            <p:cNvSpPr>
              <a:spLocks noEditPoints="1"/>
            </p:cNvSpPr>
            <p:nvPr/>
          </p:nvSpPr>
          <p:spPr bwMode="auto">
            <a:xfrm>
              <a:off x="1379538" y="1381126"/>
              <a:ext cx="44450" cy="79375"/>
            </a:xfrm>
            <a:custGeom>
              <a:avLst/>
              <a:gdLst>
                <a:gd name="T0" fmla="*/ 3 w 28"/>
                <a:gd name="T1" fmla="*/ 39 h 50"/>
                <a:gd name="T2" fmla="*/ 0 w 28"/>
                <a:gd name="T3" fmla="*/ 39 h 50"/>
                <a:gd name="T4" fmla="*/ 0 w 28"/>
                <a:gd name="T5" fmla="*/ 50 h 50"/>
                <a:gd name="T6" fmla="*/ 3 w 28"/>
                <a:gd name="T7" fmla="*/ 50 h 50"/>
                <a:gd name="T8" fmla="*/ 3 w 28"/>
                <a:gd name="T9" fmla="*/ 39 h 50"/>
                <a:gd name="T10" fmla="*/ 28 w 28"/>
                <a:gd name="T11" fmla="*/ 0 h 50"/>
                <a:gd name="T12" fmla="*/ 16 w 28"/>
                <a:gd name="T13" fmla="*/ 0 h 50"/>
                <a:gd name="T14" fmla="*/ 16 w 28"/>
                <a:gd name="T15" fmla="*/ 3 h 50"/>
                <a:gd name="T16" fmla="*/ 28 w 28"/>
                <a:gd name="T17" fmla="*/ 3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close/>
                  <a:moveTo>
                    <a:pt x="28" y="0"/>
                  </a:moveTo>
                  <a:lnTo>
                    <a:pt x="16" y="0"/>
                  </a:lnTo>
                  <a:lnTo>
                    <a:pt x="16" y="3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40" name="Freeform 139"/>
            <p:cNvSpPr>
              <a:spLocks noEditPoints="1"/>
            </p:cNvSpPr>
            <p:nvPr/>
          </p:nvSpPr>
          <p:spPr bwMode="auto">
            <a:xfrm>
              <a:off x="1379538" y="1381126"/>
              <a:ext cx="44450" cy="79375"/>
            </a:xfrm>
            <a:custGeom>
              <a:avLst/>
              <a:gdLst>
                <a:gd name="T0" fmla="*/ 3 w 28"/>
                <a:gd name="T1" fmla="*/ 39 h 50"/>
                <a:gd name="T2" fmla="*/ 0 w 28"/>
                <a:gd name="T3" fmla="*/ 39 h 50"/>
                <a:gd name="T4" fmla="*/ 0 w 28"/>
                <a:gd name="T5" fmla="*/ 50 h 50"/>
                <a:gd name="T6" fmla="*/ 3 w 28"/>
                <a:gd name="T7" fmla="*/ 50 h 50"/>
                <a:gd name="T8" fmla="*/ 3 w 28"/>
                <a:gd name="T9" fmla="*/ 39 h 50"/>
                <a:gd name="T10" fmla="*/ 28 w 28"/>
                <a:gd name="T11" fmla="*/ 0 h 50"/>
                <a:gd name="T12" fmla="*/ 16 w 28"/>
                <a:gd name="T13" fmla="*/ 0 h 50"/>
                <a:gd name="T14" fmla="*/ 16 w 28"/>
                <a:gd name="T15" fmla="*/ 3 h 50"/>
                <a:gd name="T16" fmla="*/ 28 w 28"/>
                <a:gd name="T17" fmla="*/ 3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moveTo>
                    <a:pt x="28" y="0"/>
                  </a:moveTo>
                  <a:lnTo>
                    <a:pt x="16" y="0"/>
                  </a:lnTo>
                  <a:lnTo>
                    <a:pt x="16" y="3"/>
                  </a:lnTo>
                  <a:lnTo>
                    <a:pt x="28" y="3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41" name="Freeform 140"/>
            <p:cNvSpPr>
              <a:spLocks noEditPoints="1"/>
            </p:cNvSpPr>
            <p:nvPr/>
          </p:nvSpPr>
          <p:spPr bwMode="auto">
            <a:xfrm>
              <a:off x="1373188" y="2138364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42" name="Freeform 141"/>
            <p:cNvSpPr>
              <a:spLocks noEditPoints="1"/>
            </p:cNvSpPr>
            <p:nvPr/>
          </p:nvSpPr>
          <p:spPr bwMode="auto">
            <a:xfrm>
              <a:off x="1373188" y="2138364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43" name="Freeform 142"/>
            <p:cNvSpPr>
              <a:spLocks noEditPoints="1"/>
            </p:cNvSpPr>
            <p:nvPr/>
          </p:nvSpPr>
          <p:spPr bwMode="auto">
            <a:xfrm>
              <a:off x="1373188" y="2138364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close/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44" name="Freeform 143"/>
            <p:cNvSpPr>
              <a:spLocks noEditPoints="1"/>
            </p:cNvSpPr>
            <p:nvPr/>
          </p:nvSpPr>
          <p:spPr bwMode="auto">
            <a:xfrm>
              <a:off x="1373188" y="2138364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45" name="Freeform 144"/>
            <p:cNvSpPr>
              <a:spLocks noEditPoints="1"/>
            </p:cNvSpPr>
            <p:nvPr/>
          </p:nvSpPr>
          <p:spPr bwMode="auto">
            <a:xfrm>
              <a:off x="2717801" y="2711451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8 h 77"/>
                <a:gd name="T12" fmla="*/ 3 w 78"/>
                <a:gd name="T13" fmla="*/ 38 h 77"/>
                <a:gd name="T14" fmla="*/ 3 w 78"/>
                <a:gd name="T15" fmla="*/ 2 h 77"/>
                <a:gd name="T16" fmla="*/ 17 w 78"/>
                <a:gd name="T17" fmla="*/ 2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2 h 77"/>
                <a:gd name="T26" fmla="*/ 75 w 78"/>
                <a:gd name="T27" fmla="*/ 2 h 77"/>
                <a:gd name="T28" fmla="*/ 75 w 78"/>
                <a:gd name="T29" fmla="*/ 74 h 77"/>
                <a:gd name="T30" fmla="*/ 3 w 78"/>
                <a:gd name="T31" fmla="*/ 74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3" y="38"/>
                  </a:lnTo>
                  <a:lnTo>
                    <a:pt x="3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8" y="0"/>
                  </a:moveTo>
                  <a:lnTo>
                    <a:pt x="29" y="0"/>
                  </a:lnTo>
                  <a:lnTo>
                    <a:pt x="29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3" y="74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46" name="Freeform 145"/>
            <p:cNvSpPr>
              <a:spLocks noEditPoints="1"/>
            </p:cNvSpPr>
            <p:nvPr/>
          </p:nvSpPr>
          <p:spPr bwMode="auto">
            <a:xfrm>
              <a:off x="2717801" y="2711451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8 h 77"/>
                <a:gd name="T12" fmla="*/ 3 w 78"/>
                <a:gd name="T13" fmla="*/ 38 h 77"/>
                <a:gd name="T14" fmla="*/ 3 w 78"/>
                <a:gd name="T15" fmla="*/ 2 h 77"/>
                <a:gd name="T16" fmla="*/ 17 w 78"/>
                <a:gd name="T17" fmla="*/ 2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2 h 77"/>
                <a:gd name="T26" fmla="*/ 75 w 78"/>
                <a:gd name="T27" fmla="*/ 2 h 77"/>
                <a:gd name="T28" fmla="*/ 75 w 78"/>
                <a:gd name="T29" fmla="*/ 74 h 77"/>
                <a:gd name="T30" fmla="*/ 3 w 78"/>
                <a:gd name="T31" fmla="*/ 74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3" y="38"/>
                  </a:lnTo>
                  <a:lnTo>
                    <a:pt x="3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8" y="0"/>
                  </a:moveTo>
                  <a:lnTo>
                    <a:pt x="29" y="0"/>
                  </a:lnTo>
                  <a:lnTo>
                    <a:pt x="29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3" y="74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47" name="Freeform 146"/>
            <p:cNvSpPr>
              <a:spLocks noEditPoints="1"/>
            </p:cNvSpPr>
            <p:nvPr/>
          </p:nvSpPr>
          <p:spPr bwMode="auto">
            <a:xfrm>
              <a:off x="2717801" y="2711451"/>
              <a:ext cx="46038" cy="79375"/>
            </a:xfrm>
            <a:custGeom>
              <a:avLst/>
              <a:gdLst>
                <a:gd name="T0" fmla="*/ 3 w 29"/>
                <a:gd name="T1" fmla="*/ 38 h 50"/>
                <a:gd name="T2" fmla="*/ 0 w 29"/>
                <a:gd name="T3" fmla="*/ 38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8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2 h 50"/>
                <a:gd name="T16" fmla="*/ 29 w 29"/>
                <a:gd name="T17" fmla="*/ 2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8"/>
                  </a:lnTo>
                  <a:close/>
                  <a:moveTo>
                    <a:pt x="29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2717801" y="2711451"/>
              <a:ext cx="46038" cy="79375"/>
            </a:xfrm>
            <a:custGeom>
              <a:avLst/>
              <a:gdLst>
                <a:gd name="T0" fmla="*/ 3 w 29"/>
                <a:gd name="T1" fmla="*/ 38 h 50"/>
                <a:gd name="T2" fmla="*/ 0 w 29"/>
                <a:gd name="T3" fmla="*/ 38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8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2 h 50"/>
                <a:gd name="T16" fmla="*/ 29 w 29"/>
                <a:gd name="T17" fmla="*/ 2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8"/>
                  </a:lnTo>
                  <a:moveTo>
                    <a:pt x="29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auto">
            <a:xfrm>
              <a:off x="2227263" y="819151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50" name="Freeform 149"/>
            <p:cNvSpPr>
              <a:spLocks noEditPoints="1"/>
            </p:cNvSpPr>
            <p:nvPr/>
          </p:nvSpPr>
          <p:spPr bwMode="auto">
            <a:xfrm>
              <a:off x="2227263" y="819151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51" name="Freeform 150"/>
            <p:cNvSpPr>
              <a:spLocks noEditPoints="1"/>
            </p:cNvSpPr>
            <p:nvPr/>
          </p:nvSpPr>
          <p:spPr bwMode="auto">
            <a:xfrm>
              <a:off x="2227263" y="819151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close/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52" name="Freeform 151"/>
            <p:cNvSpPr>
              <a:spLocks noEditPoints="1"/>
            </p:cNvSpPr>
            <p:nvPr/>
          </p:nvSpPr>
          <p:spPr bwMode="auto">
            <a:xfrm>
              <a:off x="2227263" y="819151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53" name="Freeform 152"/>
            <p:cNvSpPr>
              <a:spLocks/>
            </p:cNvSpPr>
            <p:nvPr/>
          </p:nvSpPr>
          <p:spPr bwMode="auto">
            <a:xfrm>
              <a:off x="2005013" y="19764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7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7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9" y="11"/>
                  </a:cubicBezTo>
                  <a:cubicBezTo>
                    <a:pt x="26" y="18"/>
                    <a:pt x="30" y="28"/>
                    <a:pt x="35" y="37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6"/>
                    <a:pt x="34" y="25"/>
                    <a:pt x="28" y="17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54" name="Freeform 153"/>
            <p:cNvSpPr>
              <a:spLocks/>
            </p:cNvSpPr>
            <p:nvPr/>
          </p:nvSpPr>
          <p:spPr bwMode="auto">
            <a:xfrm>
              <a:off x="2112963" y="1976439"/>
              <a:ext cx="55563" cy="49213"/>
            </a:xfrm>
            <a:custGeom>
              <a:avLst/>
              <a:gdLst>
                <a:gd name="T0" fmla="*/ 0 w 59"/>
                <a:gd name="T1" fmla="*/ 0 h 53"/>
                <a:gd name="T2" fmla="*/ 0 w 59"/>
                <a:gd name="T3" fmla="*/ 0 h 53"/>
                <a:gd name="T4" fmla="*/ 0 w 59"/>
                <a:gd name="T5" fmla="*/ 4 h 53"/>
                <a:gd name="T6" fmla="*/ 0 w 59"/>
                <a:gd name="T7" fmla="*/ 4 h 53"/>
                <a:gd name="T8" fmla="*/ 19 w 59"/>
                <a:gd name="T9" fmla="*/ 11 h 53"/>
                <a:gd name="T10" fmla="*/ 36 w 59"/>
                <a:gd name="T11" fmla="*/ 37 h 53"/>
                <a:gd name="T12" fmla="*/ 45 w 59"/>
                <a:gd name="T13" fmla="*/ 48 h 53"/>
                <a:gd name="T14" fmla="*/ 58 w 59"/>
                <a:gd name="T15" fmla="*/ 53 h 53"/>
                <a:gd name="T16" fmla="*/ 59 w 59"/>
                <a:gd name="T17" fmla="*/ 53 h 53"/>
                <a:gd name="T18" fmla="*/ 59 w 59"/>
                <a:gd name="T19" fmla="*/ 49 h 53"/>
                <a:gd name="T20" fmla="*/ 44 w 59"/>
                <a:gd name="T21" fmla="*/ 42 h 53"/>
                <a:gd name="T22" fmla="*/ 29 w 59"/>
                <a:gd name="T23" fmla="*/ 17 h 53"/>
                <a:gd name="T24" fmla="*/ 18 w 59"/>
                <a:gd name="T25" fmla="*/ 5 h 53"/>
                <a:gd name="T26" fmla="*/ 0 w 59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8"/>
                    <a:pt x="30" y="28"/>
                    <a:pt x="36" y="37"/>
                  </a:cubicBezTo>
                  <a:cubicBezTo>
                    <a:pt x="38" y="41"/>
                    <a:pt x="41" y="45"/>
                    <a:pt x="45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9" y="36"/>
                    <a:pt x="35" y="25"/>
                    <a:pt x="29" y="17"/>
                  </a:cubicBezTo>
                  <a:cubicBezTo>
                    <a:pt x="26" y="12"/>
                    <a:pt x="22" y="8"/>
                    <a:pt x="18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55" name="Freeform 154"/>
            <p:cNvSpPr>
              <a:spLocks/>
            </p:cNvSpPr>
            <p:nvPr/>
          </p:nvSpPr>
          <p:spPr bwMode="auto">
            <a:xfrm>
              <a:off x="2058988" y="19764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5 h 53"/>
                <a:gd name="T6" fmla="*/ 12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8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6"/>
                    <a:pt x="25" y="26"/>
                    <a:pt x="20" y="35"/>
                  </a:cubicBezTo>
                  <a:cubicBezTo>
                    <a:pt x="17" y="39"/>
                    <a:pt x="15" y="43"/>
                    <a:pt x="12" y="45"/>
                  </a:cubicBezTo>
                  <a:cubicBezTo>
                    <a:pt x="8" y="48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50"/>
                    <a:pt x="18" y="45"/>
                  </a:cubicBezTo>
                  <a:cubicBezTo>
                    <a:pt x="24" y="37"/>
                    <a:pt x="28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56" name="Freeform 155"/>
            <p:cNvSpPr>
              <a:spLocks/>
            </p:cNvSpPr>
            <p:nvPr/>
          </p:nvSpPr>
          <p:spPr bwMode="auto">
            <a:xfrm>
              <a:off x="2168526" y="19764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0 h 53"/>
                <a:gd name="T24" fmla="*/ 58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8" y="0"/>
                    <a:pt x="41" y="3"/>
                    <a:pt x="36" y="8"/>
                  </a:cubicBezTo>
                  <a:cubicBezTo>
                    <a:pt x="28" y="16"/>
                    <a:pt x="24" y="26"/>
                    <a:pt x="19" y="35"/>
                  </a:cubicBezTo>
                  <a:cubicBezTo>
                    <a:pt x="17" y="39"/>
                    <a:pt x="14" y="43"/>
                    <a:pt x="11" y="45"/>
                  </a:cubicBezTo>
                  <a:cubicBezTo>
                    <a:pt x="8" y="48"/>
                    <a:pt x="4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1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57" name="Freeform 156"/>
            <p:cNvSpPr>
              <a:spLocks/>
            </p:cNvSpPr>
            <p:nvPr/>
          </p:nvSpPr>
          <p:spPr bwMode="auto">
            <a:xfrm>
              <a:off x="2314576" y="2828926"/>
              <a:ext cx="55563" cy="50800"/>
            </a:xfrm>
            <a:custGeom>
              <a:avLst/>
              <a:gdLst>
                <a:gd name="T0" fmla="*/ 0 w 59"/>
                <a:gd name="T1" fmla="*/ 0 h 53"/>
                <a:gd name="T2" fmla="*/ 0 w 59"/>
                <a:gd name="T3" fmla="*/ 0 h 53"/>
                <a:gd name="T4" fmla="*/ 0 w 59"/>
                <a:gd name="T5" fmla="*/ 4 h 53"/>
                <a:gd name="T6" fmla="*/ 19 w 59"/>
                <a:gd name="T7" fmla="*/ 11 h 53"/>
                <a:gd name="T8" fmla="*/ 36 w 59"/>
                <a:gd name="T9" fmla="*/ 37 h 53"/>
                <a:gd name="T10" fmla="*/ 45 w 59"/>
                <a:gd name="T11" fmla="*/ 48 h 53"/>
                <a:gd name="T12" fmla="*/ 58 w 59"/>
                <a:gd name="T13" fmla="*/ 53 h 53"/>
                <a:gd name="T14" fmla="*/ 59 w 59"/>
                <a:gd name="T15" fmla="*/ 53 h 53"/>
                <a:gd name="T16" fmla="*/ 59 w 59"/>
                <a:gd name="T17" fmla="*/ 49 h 53"/>
                <a:gd name="T18" fmla="*/ 44 w 59"/>
                <a:gd name="T19" fmla="*/ 42 h 53"/>
                <a:gd name="T20" fmla="*/ 29 w 59"/>
                <a:gd name="T21" fmla="*/ 16 h 53"/>
                <a:gd name="T22" fmla="*/ 18 w 59"/>
                <a:gd name="T23" fmla="*/ 5 h 53"/>
                <a:gd name="T24" fmla="*/ 0 w 59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8"/>
                    <a:pt x="30" y="28"/>
                    <a:pt x="36" y="37"/>
                  </a:cubicBezTo>
                  <a:cubicBezTo>
                    <a:pt x="38" y="41"/>
                    <a:pt x="41" y="45"/>
                    <a:pt x="45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9" y="36"/>
                    <a:pt x="35" y="25"/>
                    <a:pt x="29" y="16"/>
                  </a:cubicBezTo>
                  <a:cubicBezTo>
                    <a:pt x="26" y="12"/>
                    <a:pt x="22" y="8"/>
                    <a:pt x="18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58" name="Freeform 157"/>
            <p:cNvSpPr>
              <a:spLocks/>
            </p:cNvSpPr>
            <p:nvPr/>
          </p:nvSpPr>
          <p:spPr bwMode="auto">
            <a:xfrm>
              <a:off x="2424113" y="2828926"/>
              <a:ext cx="53975" cy="50800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8 w 58"/>
                <a:gd name="T9" fmla="*/ 11 h 53"/>
                <a:gd name="T10" fmla="*/ 35 w 58"/>
                <a:gd name="T11" fmla="*/ 37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53 h 53"/>
                <a:gd name="T20" fmla="*/ 58 w 58"/>
                <a:gd name="T21" fmla="*/ 49 h 53"/>
                <a:gd name="T22" fmla="*/ 58 w 58"/>
                <a:gd name="T23" fmla="*/ 49 h 53"/>
                <a:gd name="T24" fmla="*/ 44 w 58"/>
                <a:gd name="T25" fmla="*/ 42 h 53"/>
                <a:gd name="T26" fmla="*/ 28 w 58"/>
                <a:gd name="T27" fmla="*/ 16 h 53"/>
                <a:gd name="T28" fmla="*/ 17 w 58"/>
                <a:gd name="T29" fmla="*/ 5 h 53"/>
                <a:gd name="T30" fmla="*/ 0 w 5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8" y="11"/>
                  </a:cubicBezTo>
                  <a:cubicBezTo>
                    <a:pt x="25" y="18"/>
                    <a:pt x="30" y="28"/>
                    <a:pt x="35" y="37"/>
                  </a:cubicBezTo>
                  <a:cubicBezTo>
                    <a:pt x="37" y="41"/>
                    <a:pt x="40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7" y="46"/>
                    <a:pt x="44" y="42"/>
                  </a:cubicBezTo>
                  <a:cubicBezTo>
                    <a:pt x="38" y="36"/>
                    <a:pt x="34" y="25"/>
                    <a:pt x="28" y="16"/>
                  </a:cubicBezTo>
                  <a:cubicBezTo>
                    <a:pt x="25" y="12"/>
                    <a:pt x="21" y="8"/>
                    <a:pt x="17" y="5"/>
                  </a:cubicBezTo>
                  <a:cubicBezTo>
                    <a:pt x="12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59" name="Freeform 158"/>
            <p:cNvSpPr>
              <a:spLocks/>
            </p:cNvSpPr>
            <p:nvPr/>
          </p:nvSpPr>
          <p:spPr bwMode="auto">
            <a:xfrm>
              <a:off x="2370138" y="2828926"/>
              <a:ext cx="53975" cy="50800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8" y="0"/>
                    <a:pt x="41" y="3"/>
                    <a:pt x="36" y="8"/>
                  </a:cubicBezTo>
                  <a:cubicBezTo>
                    <a:pt x="28" y="16"/>
                    <a:pt x="24" y="26"/>
                    <a:pt x="19" y="35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8"/>
                    <a:pt x="4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1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60" name="Freeform 159"/>
            <p:cNvSpPr>
              <a:spLocks/>
            </p:cNvSpPr>
            <p:nvPr/>
          </p:nvSpPr>
          <p:spPr bwMode="auto">
            <a:xfrm>
              <a:off x="2478088" y="2828926"/>
              <a:ext cx="53975" cy="50800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49 h 53"/>
                <a:gd name="T12" fmla="*/ 0 w 58"/>
                <a:gd name="T13" fmla="*/ 53 h 53"/>
                <a:gd name="T14" fmla="*/ 0 w 58"/>
                <a:gd name="T15" fmla="*/ 53 h 53"/>
                <a:gd name="T16" fmla="*/ 17 w 58"/>
                <a:gd name="T17" fmla="*/ 45 h 53"/>
                <a:gd name="T18" fmla="*/ 33 w 58"/>
                <a:gd name="T19" fmla="*/ 19 h 53"/>
                <a:gd name="T20" fmla="*/ 43 w 58"/>
                <a:gd name="T21" fmla="*/ 8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6" y="8"/>
                  </a:cubicBezTo>
                  <a:cubicBezTo>
                    <a:pt x="29" y="16"/>
                    <a:pt x="24" y="26"/>
                    <a:pt x="19" y="35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8"/>
                    <a:pt x="5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2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61" name="Freeform 160"/>
            <p:cNvSpPr>
              <a:spLocks/>
            </p:cNvSpPr>
            <p:nvPr/>
          </p:nvSpPr>
          <p:spPr bwMode="auto">
            <a:xfrm>
              <a:off x="2463801" y="1600201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6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6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9" y="11"/>
                  </a:cubicBezTo>
                  <a:cubicBezTo>
                    <a:pt x="26" y="17"/>
                    <a:pt x="30" y="28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2571751" y="1600201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9 w 58"/>
                <a:gd name="T9" fmla="*/ 11 h 53"/>
                <a:gd name="T10" fmla="*/ 35 w 58"/>
                <a:gd name="T11" fmla="*/ 36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53 h 53"/>
                <a:gd name="T20" fmla="*/ 58 w 58"/>
                <a:gd name="T21" fmla="*/ 49 h 53"/>
                <a:gd name="T22" fmla="*/ 58 w 58"/>
                <a:gd name="T23" fmla="*/ 49 h 53"/>
                <a:gd name="T24" fmla="*/ 44 w 58"/>
                <a:gd name="T25" fmla="*/ 42 h 53"/>
                <a:gd name="T26" fmla="*/ 28 w 58"/>
                <a:gd name="T27" fmla="*/ 16 h 53"/>
                <a:gd name="T28" fmla="*/ 17 w 58"/>
                <a:gd name="T29" fmla="*/ 5 h 53"/>
                <a:gd name="T30" fmla="*/ 0 w 5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7"/>
                    <a:pt x="30" y="28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6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>
              <a:off x="2517776" y="1600201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4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7" y="45"/>
                  </a:cubicBezTo>
                  <a:cubicBezTo>
                    <a:pt x="24" y="37"/>
                    <a:pt x="28" y="27"/>
                    <a:pt x="33" y="19"/>
                  </a:cubicBezTo>
                  <a:cubicBezTo>
                    <a:pt x="36" y="14"/>
                    <a:pt x="39" y="11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2625726" y="1600201"/>
              <a:ext cx="55563" cy="49213"/>
            </a:xfrm>
            <a:custGeom>
              <a:avLst/>
              <a:gdLst>
                <a:gd name="T0" fmla="*/ 58 w 59"/>
                <a:gd name="T1" fmla="*/ 0 h 53"/>
                <a:gd name="T2" fmla="*/ 37 w 59"/>
                <a:gd name="T3" fmla="*/ 8 h 53"/>
                <a:gd name="T4" fmla="*/ 20 w 59"/>
                <a:gd name="T5" fmla="*/ 34 h 53"/>
                <a:gd name="T6" fmla="*/ 12 w 59"/>
                <a:gd name="T7" fmla="*/ 45 h 53"/>
                <a:gd name="T8" fmla="*/ 0 w 59"/>
                <a:gd name="T9" fmla="*/ 49 h 53"/>
                <a:gd name="T10" fmla="*/ 0 w 59"/>
                <a:gd name="T11" fmla="*/ 49 h 53"/>
                <a:gd name="T12" fmla="*/ 0 w 59"/>
                <a:gd name="T13" fmla="*/ 53 h 53"/>
                <a:gd name="T14" fmla="*/ 0 w 59"/>
                <a:gd name="T15" fmla="*/ 53 h 53"/>
                <a:gd name="T16" fmla="*/ 18 w 59"/>
                <a:gd name="T17" fmla="*/ 45 h 53"/>
                <a:gd name="T18" fmla="*/ 34 w 59"/>
                <a:gd name="T19" fmla="*/ 19 h 53"/>
                <a:gd name="T20" fmla="*/ 44 w 59"/>
                <a:gd name="T21" fmla="*/ 8 h 53"/>
                <a:gd name="T22" fmla="*/ 59 w 59"/>
                <a:gd name="T23" fmla="*/ 4 h 53"/>
                <a:gd name="T24" fmla="*/ 59 w 59"/>
                <a:gd name="T25" fmla="*/ 0 h 53"/>
                <a:gd name="T26" fmla="*/ 58 w 59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9"/>
                    <a:pt x="15" y="42"/>
                    <a:pt x="12" y="45"/>
                  </a:cubicBezTo>
                  <a:cubicBezTo>
                    <a:pt x="9" y="47"/>
                    <a:pt x="5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8" y="45"/>
                  </a:cubicBezTo>
                  <a:cubicBezTo>
                    <a:pt x="24" y="37"/>
                    <a:pt x="28" y="27"/>
                    <a:pt x="34" y="19"/>
                  </a:cubicBezTo>
                  <a:cubicBezTo>
                    <a:pt x="36" y="14"/>
                    <a:pt x="40" y="11"/>
                    <a:pt x="44" y="8"/>
                  </a:cubicBezTo>
                  <a:cubicBezTo>
                    <a:pt x="47" y="5"/>
                    <a:pt x="52" y="4"/>
                    <a:pt x="59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950913" y="15446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6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6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6"/>
                    <a:pt x="19" y="11"/>
                  </a:cubicBezTo>
                  <a:cubicBezTo>
                    <a:pt x="26" y="17"/>
                    <a:pt x="30" y="27"/>
                    <a:pt x="35" y="36"/>
                  </a:cubicBezTo>
                  <a:cubicBezTo>
                    <a:pt x="38" y="41"/>
                    <a:pt x="40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7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2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1058863" y="15446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9 w 58"/>
                <a:gd name="T9" fmla="*/ 11 h 53"/>
                <a:gd name="T10" fmla="*/ 35 w 58"/>
                <a:gd name="T11" fmla="*/ 36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49 h 53"/>
                <a:gd name="T20" fmla="*/ 44 w 58"/>
                <a:gd name="T21" fmla="*/ 42 h 53"/>
                <a:gd name="T22" fmla="*/ 28 w 58"/>
                <a:gd name="T23" fmla="*/ 16 h 53"/>
                <a:gd name="T24" fmla="*/ 17 w 58"/>
                <a:gd name="T25" fmla="*/ 5 h 53"/>
                <a:gd name="T26" fmla="*/ 0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6"/>
                    <a:pt x="19" y="11"/>
                  </a:cubicBezTo>
                  <a:cubicBezTo>
                    <a:pt x="26" y="17"/>
                    <a:pt x="30" y="27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1004888" y="15446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19 w 58"/>
                <a:gd name="T5" fmla="*/ 34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4 h 53"/>
                <a:gd name="T16" fmla="*/ 33 w 58"/>
                <a:gd name="T17" fmla="*/ 18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4" y="26"/>
                    <a:pt x="19" y="34"/>
                  </a:cubicBezTo>
                  <a:cubicBezTo>
                    <a:pt x="17" y="38"/>
                    <a:pt x="14" y="42"/>
                    <a:pt x="11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7" y="44"/>
                  </a:cubicBezTo>
                  <a:cubicBezTo>
                    <a:pt x="24" y="37"/>
                    <a:pt x="28" y="27"/>
                    <a:pt x="33" y="18"/>
                  </a:cubicBezTo>
                  <a:cubicBezTo>
                    <a:pt x="36" y="14"/>
                    <a:pt x="39" y="10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68" name="Freeform 167"/>
            <p:cNvSpPr>
              <a:spLocks/>
            </p:cNvSpPr>
            <p:nvPr/>
          </p:nvSpPr>
          <p:spPr bwMode="auto">
            <a:xfrm>
              <a:off x="1112838" y="15446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4 h 53"/>
                <a:gd name="T6" fmla="*/ 12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0 w 58"/>
                <a:gd name="T15" fmla="*/ 53 h 53"/>
                <a:gd name="T16" fmla="*/ 18 w 58"/>
                <a:gd name="T17" fmla="*/ 44 h 53"/>
                <a:gd name="T18" fmla="*/ 33 w 58"/>
                <a:gd name="T19" fmla="*/ 18 h 53"/>
                <a:gd name="T20" fmla="*/ 43 w 58"/>
                <a:gd name="T21" fmla="*/ 8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8"/>
                    <a:pt x="15" y="42"/>
                    <a:pt x="12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8" y="44"/>
                  </a:cubicBezTo>
                  <a:cubicBezTo>
                    <a:pt x="24" y="37"/>
                    <a:pt x="28" y="27"/>
                    <a:pt x="33" y="18"/>
                  </a:cubicBezTo>
                  <a:cubicBezTo>
                    <a:pt x="36" y="14"/>
                    <a:pt x="39" y="10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69" name="Freeform 168"/>
            <p:cNvSpPr>
              <a:spLocks/>
            </p:cNvSpPr>
            <p:nvPr/>
          </p:nvSpPr>
          <p:spPr bwMode="auto">
            <a:xfrm>
              <a:off x="2020888" y="977901"/>
              <a:ext cx="49213" cy="55563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6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11 w 53"/>
                <a:gd name="T15" fmla="*/ 40 h 59"/>
                <a:gd name="T16" fmla="*/ 36 w 53"/>
                <a:gd name="T17" fmla="*/ 23 h 59"/>
                <a:gd name="T18" fmla="*/ 48 w 53"/>
                <a:gd name="T19" fmla="*/ 14 h 59"/>
                <a:gd name="T20" fmla="*/ 53 w 53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6" y="11"/>
                    <a:pt x="42" y="15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7" y="33"/>
                    <a:pt x="28" y="29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70" name="Freeform 169"/>
            <p:cNvSpPr>
              <a:spLocks/>
            </p:cNvSpPr>
            <p:nvPr/>
          </p:nvSpPr>
          <p:spPr bwMode="auto">
            <a:xfrm>
              <a:off x="2020888" y="869951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0 w 53"/>
                <a:gd name="T13" fmla="*/ 58 h 58"/>
                <a:gd name="T14" fmla="*/ 0 w 53"/>
                <a:gd name="T15" fmla="*/ 58 h 58"/>
                <a:gd name="T16" fmla="*/ 4 w 53"/>
                <a:gd name="T17" fmla="*/ 58 h 58"/>
                <a:gd name="T18" fmla="*/ 4 w 53"/>
                <a:gd name="T19" fmla="*/ 58 h 58"/>
                <a:gd name="T20" fmla="*/ 11 w 53"/>
                <a:gd name="T21" fmla="*/ 40 h 58"/>
                <a:gd name="T22" fmla="*/ 36 w 53"/>
                <a:gd name="T23" fmla="*/ 23 h 58"/>
                <a:gd name="T24" fmla="*/ 48 w 53"/>
                <a:gd name="T25" fmla="*/ 14 h 58"/>
                <a:gd name="T26" fmla="*/ 53 w 53"/>
                <a:gd name="T2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1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40"/>
                  </a:cubicBezTo>
                  <a:cubicBezTo>
                    <a:pt x="17" y="33"/>
                    <a:pt x="28" y="28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71" name="Freeform 170"/>
            <p:cNvSpPr>
              <a:spLocks noEditPoints="1"/>
            </p:cNvSpPr>
            <p:nvPr/>
          </p:nvSpPr>
          <p:spPr bwMode="auto">
            <a:xfrm>
              <a:off x="2020888" y="92392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0 w 53"/>
                <a:gd name="T13" fmla="*/ 0 h 58"/>
                <a:gd name="T14" fmla="*/ 8 w 53"/>
                <a:gd name="T15" fmla="*/ 22 h 58"/>
                <a:gd name="T16" fmla="*/ 34 w 53"/>
                <a:gd name="T17" fmla="*/ 39 h 58"/>
                <a:gd name="T18" fmla="*/ 45 w 53"/>
                <a:gd name="T19" fmla="*/ 47 h 58"/>
                <a:gd name="T20" fmla="*/ 49 w 53"/>
                <a:gd name="T21" fmla="*/ 58 h 58"/>
                <a:gd name="T22" fmla="*/ 53 w 53"/>
                <a:gd name="T23" fmla="*/ 58 h 58"/>
                <a:gd name="T24" fmla="*/ 45 w 53"/>
                <a:gd name="T25" fmla="*/ 41 h 58"/>
                <a:gd name="T26" fmla="*/ 18 w 53"/>
                <a:gd name="T27" fmla="*/ 25 h 58"/>
                <a:gd name="T28" fmla="*/ 8 w 53"/>
                <a:gd name="T29" fmla="*/ 15 h 58"/>
                <a:gd name="T30" fmla="*/ 4 w 53"/>
                <a:gd name="T31" fmla="*/ 0 h 58"/>
                <a:gd name="T32" fmla="*/ 4 w 53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3" y="17"/>
                    <a:pt x="8" y="22"/>
                  </a:cubicBezTo>
                  <a:cubicBezTo>
                    <a:pt x="15" y="30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5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72" name="Freeform 171"/>
            <p:cNvSpPr>
              <a:spLocks noEditPoints="1"/>
            </p:cNvSpPr>
            <p:nvPr/>
          </p:nvSpPr>
          <p:spPr bwMode="auto">
            <a:xfrm>
              <a:off x="2020888" y="81597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5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73" name="Freeform 172"/>
            <p:cNvSpPr>
              <a:spLocks/>
            </p:cNvSpPr>
            <p:nvPr/>
          </p:nvSpPr>
          <p:spPr bwMode="auto">
            <a:xfrm>
              <a:off x="1687513" y="1547814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7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11 w 53"/>
                <a:gd name="T15" fmla="*/ 39 h 58"/>
                <a:gd name="T16" fmla="*/ 37 w 53"/>
                <a:gd name="T17" fmla="*/ 23 h 58"/>
                <a:gd name="T18" fmla="*/ 48 w 53"/>
                <a:gd name="T19" fmla="*/ 14 h 58"/>
                <a:gd name="T20" fmla="*/ 53 w 53"/>
                <a:gd name="T2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7" y="10"/>
                    <a:pt x="42" y="14"/>
                  </a:cubicBezTo>
                  <a:cubicBezTo>
                    <a:pt x="36" y="20"/>
                    <a:pt x="26" y="24"/>
                    <a:pt x="17" y="30"/>
                  </a:cubicBezTo>
                  <a:cubicBezTo>
                    <a:pt x="12" y="33"/>
                    <a:pt x="8" y="36"/>
                    <a:pt x="5" y="41"/>
                  </a:cubicBezTo>
                  <a:cubicBezTo>
                    <a:pt x="2" y="45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39"/>
                  </a:cubicBezTo>
                  <a:cubicBezTo>
                    <a:pt x="18" y="32"/>
                    <a:pt x="28" y="28"/>
                    <a:pt x="37" y="23"/>
                  </a:cubicBezTo>
                  <a:cubicBezTo>
                    <a:pt x="41" y="20"/>
                    <a:pt x="45" y="17"/>
                    <a:pt x="48" y="14"/>
                  </a:cubicBezTo>
                  <a:cubicBezTo>
                    <a:pt x="51" y="10"/>
                    <a:pt x="53" y="5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74" name="Freeform 173"/>
            <p:cNvSpPr>
              <a:spLocks/>
            </p:cNvSpPr>
            <p:nvPr/>
          </p:nvSpPr>
          <p:spPr bwMode="auto">
            <a:xfrm>
              <a:off x="1687513" y="1438276"/>
              <a:ext cx="49213" cy="53975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7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4 w 53"/>
                <a:gd name="T15" fmla="*/ 59 h 59"/>
                <a:gd name="T16" fmla="*/ 11 w 53"/>
                <a:gd name="T17" fmla="*/ 40 h 59"/>
                <a:gd name="T18" fmla="*/ 37 w 53"/>
                <a:gd name="T19" fmla="*/ 23 h 59"/>
                <a:gd name="T20" fmla="*/ 48 w 53"/>
                <a:gd name="T21" fmla="*/ 14 h 59"/>
                <a:gd name="T22" fmla="*/ 53 w 53"/>
                <a:gd name="T2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7" y="11"/>
                    <a:pt x="42" y="15"/>
                  </a:cubicBezTo>
                  <a:cubicBezTo>
                    <a:pt x="36" y="20"/>
                    <a:pt x="26" y="24"/>
                    <a:pt x="17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8" y="33"/>
                    <a:pt x="28" y="29"/>
                    <a:pt x="37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75" name="Freeform 174"/>
            <p:cNvSpPr>
              <a:spLocks noEditPoints="1"/>
            </p:cNvSpPr>
            <p:nvPr/>
          </p:nvSpPr>
          <p:spPr bwMode="auto">
            <a:xfrm>
              <a:off x="1687513" y="1492251"/>
              <a:ext cx="49213" cy="55563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5 w 53"/>
                <a:gd name="T15" fmla="*/ 38 h 58"/>
                <a:gd name="T16" fmla="*/ 45 w 53"/>
                <a:gd name="T17" fmla="*/ 46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0 h 58"/>
                <a:gd name="T24" fmla="*/ 19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  <a:gd name="T30" fmla="*/ 4 w 53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4" y="16"/>
                    <a:pt x="8" y="21"/>
                  </a:cubicBezTo>
                  <a:cubicBezTo>
                    <a:pt x="16" y="29"/>
                    <a:pt x="26" y="33"/>
                    <a:pt x="35" y="38"/>
                  </a:cubicBezTo>
                  <a:cubicBezTo>
                    <a:pt x="39" y="41"/>
                    <a:pt x="43" y="43"/>
                    <a:pt x="45" y="46"/>
                  </a:cubicBezTo>
                  <a:cubicBezTo>
                    <a:pt x="48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0"/>
                    <a:pt x="50" y="45"/>
                    <a:pt x="45" y="40"/>
                  </a:cubicBezTo>
                  <a:cubicBezTo>
                    <a:pt x="38" y="34"/>
                    <a:pt x="27" y="30"/>
                    <a:pt x="19" y="25"/>
                  </a:cubicBezTo>
                  <a:cubicBezTo>
                    <a:pt x="15" y="22"/>
                    <a:pt x="11" y="19"/>
                    <a:pt x="8" y="15"/>
                  </a:cubicBezTo>
                  <a:cubicBezTo>
                    <a:pt x="6" y="11"/>
                    <a:pt x="4" y="6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76" name="Freeform 175"/>
            <p:cNvSpPr>
              <a:spLocks noEditPoints="1"/>
            </p:cNvSpPr>
            <p:nvPr/>
          </p:nvSpPr>
          <p:spPr bwMode="auto">
            <a:xfrm>
              <a:off x="1687513" y="1384301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2 h 58"/>
                <a:gd name="T14" fmla="*/ 35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1 h 58"/>
                <a:gd name="T24" fmla="*/ 19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4" y="17"/>
                    <a:pt x="8" y="22"/>
                  </a:cubicBezTo>
                  <a:cubicBezTo>
                    <a:pt x="16" y="30"/>
                    <a:pt x="26" y="34"/>
                    <a:pt x="35" y="39"/>
                  </a:cubicBezTo>
                  <a:cubicBezTo>
                    <a:pt x="39" y="41"/>
                    <a:pt x="43" y="44"/>
                    <a:pt x="45" y="47"/>
                  </a:cubicBezTo>
                  <a:cubicBezTo>
                    <a:pt x="48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50" y="45"/>
                    <a:pt x="45" y="41"/>
                  </a:cubicBezTo>
                  <a:cubicBezTo>
                    <a:pt x="38" y="35"/>
                    <a:pt x="27" y="31"/>
                    <a:pt x="19" y="25"/>
                  </a:cubicBezTo>
                  <a:cubicBezTo>
                    <a:pt x="15" y="22"/>
                    <a:pt x="11" y="19"/>
                    <a:pt x="8" y="15"/>
                  </a:cubicBezTo>
                  <a:cubicBezTo>
                    <a:pt x="6" y="11"/>
                    <a:pt x="4" y="7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2590801" y="2454276"/>
              <a:ext cx="50800" cy="55563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6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11 w 53"/>
                <a:gd name="T15" fmla="*/ 40 h 59"/>
                <a:gd name="T16" fmla="*/ 36 w 53"/>
                <a:gd name="T17" fmla="*/ 23 h 59"/>
                <a:gd name="T18" fmla="*/ 48 w 53"/>
                <a:gd name="T19" fmla="*/ 14 h 59"/>
                <a:gd name="T20" fmla="*/ 53 w 53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6" y="11"/>
                    <a:pt x="42" y="15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7" y="33"/>
                    <a:pt x="28" y="29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2590801" y="2346326"/>
              <a:ext cx="50800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0 w 53"/>
                <a:gd name="T13" fmla="*/ 58 h 58"/>
                <a:gd name="T14" fmla="*/ 0 w 53"/>
                <a:gd name="T15" fmla="*/ 58 h 58"/>
                <a:gd name="T16" fmla="*/ 4 w 53"/>
                <a:gd name="T17" fmla="*/ 58 h 58"/>
                <a:gd name="T18" fmla="*/ 4 w 53"/>
                <a:gd name="T19" fmla="*/ 58 h 58"/>
                <a:gd name="T20" fmla="*/ 11 w 53"/>
                <a:gd name="T21" fmla="*/ 40 h 58"/>
                <a:gd name="T22" fmla="*/ 36 w 53"/>
                <a:gd name="T23" fmla="*/ 23 h 58"/>
                <a:gd name="T24" fmla="*/ 48 w 53"/>
                <a:gd name="T25" fmla="*/ 14 h 58"/>
                <a:gd name="T26" fmla="*/ 53 w 53"/>
                <a:gd name="T2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1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40"/>
                  </a:cubicBezTo>
                  <a:cubicBezTo>
                    <a:pt x="17" y="33"/>
                    <a:pt x="28" y="28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79" name="Freeform 178"/>
            <p:cNvSpPr>
              <a:spLocks noEditPoints="1"/>
            </p:cNvSpPr>
            <p:nvPr/>
          </p:nvSpPr>
          <p:spPr bwMode="auto">
            <a:xfrm>
              <a:off x="2590801" y="2400301"/>
              <a:ext cx="50800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0 w 53"/>
                <a:gd name="T13" fmla="*/ 0 h 58"/>
                <a:gd name="T14" fmla="*/ 8 w 53"/>
                <a:gd name="T15" fmla="*/ 22 h 58"/>
                <a:gd name="T16" fmla="*/ 34 w 53"/>
                <a:gd name="T17" fmla="*/ 39 h 58"/>
                <a:gd name="T18" fmla="*/ 45 w 53"/>
                <a:gd name="T19" fmla="*/ 47 h 58"/>
                <a:gd name="T20" fmla="*/ 49 w 53"/>
                <a:gd name="T21" fmla="*/ 58 h 58"/>
                <a:gd name="T22" fmla="*/ 53 w 53"/>
                <a:gd name="T23" fmla="*/ 58 h 58"/>
                <a:gd name="T24" fmla="*/ 44 w 53"/>
                <a:gd name="T25" fmla="*/ 41 h 58"/>
                <a:gd name="T26" fmla="*/ 18 w 53"/>
                <a:gd name="T27" fmla="*/ 25 h 58"/>
                <a:gd name="T28" fmla="*/ 8 w 53"/>
                <a:gd name="T29" fmla="*/ 15 h 58"/>
                <a:gd name="T30" fmla="*/ 4 w 53"/>
                <a:gd name="T31" fmla="*/ 0 h 58"/>
                <a:gd name="T32" fmla="*/ 4 w 53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3" y="17"/>
                    <a:pt x="8" y="22"/>
                  </a:cubicBezTo>
                  <a:cubicBezTo>
                    <a:pt x="15" y="30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80" name="Freeform 179"/>
            <p:cNvSpPr>
              <a:spLocks noEditPoints="1"/>
            </p:cNvSpPr>
            <p:nvPr/>
          </p:nvSpPr>
          <p:spPr bwMode="auto">
            <a:xfrm>
              <a:off x="2590801" y="2292351"/>
              <a:ext cx="50800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1470026" y="2540001"/>
              <a:ext cx="49213" cy="55563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4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11 w 53"/>
                <a:gd name="T15" fmla="*/ 40 h 58"/>
                <a:gd name="T16" fmla="*/ 36 w 53"/>
                <a:gd name="T17" fmla="*/ 23 h 58"/>
                <a:gd name="T18" fmla="*/ 48 w 53"/>
                <a:gd name="T19" fmla="*/ 14 h 58"/>
                <a:gd name="T20" fmla="*/ 53 w 53"/>
                <a:gd name="T2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7" y="36"/>
                    <a:pt x="4" y="41"/>
                  </a:cubicBezTo>
                  <a:cubicBezTo>
                    <a:pt x="1" y="46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6" y="44"/>
                    <a:pt x="11" y="40"/>
                  </a:cubicBezTo>
                  <a:cubicBezTo>
                    <a:pt x="17" y="33"/>
                    <a:pt x="27" y="28"/>
                    <a:pt x="36" y="23"/>
                  </a:cubicBezTo>
                  <a:cubicBezTo>
                    <a:pt x="41" y="20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1470026" y="2432051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4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4 w 53"/>
                <a:gd name="T15" fmla="*/ 58 h 58"/>
                <a:gd name="T16" fmla="*/ 11 w 53"/>
                <a:gd name="T17" fmla="*/ 39 h 58"/>
                <a:gd name="T18" fmla="*/ 36 w 53"/>
                <a:gd name="T19" fmla="*/ 23 h 58"/>
                <a:gd name="T20" fmla="*/ 48 w 53"/>
                <a:gd name="T21" fmla="*/ 14 h 58"/>
                <a:gd name="T22" fmla="*/ 53 w 53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0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7" y="36"/>
                    <a:pt x="4" y="41"/>
                  </a:cubicBezTo>
                  <a:cubicBezTo>
                    <a:pt x="1" y="45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6" y="44"/>
                    <a:pt x="11" y="39"/>
                  </a:cubicBezTo>
                  <a:cubicBezTo>
                    <a:pt x="17" y="32"/>
                    <a:pt x="27" y="28"/>
                    <a:pt x="36" y="23"/>
                  </a:cubicBezTo>
                  <a:cubicBezTo>
                    <a:pt x="40" y="20"/>
                    <a:pt x="45" y="17"/>
                    <a:pt x="48" y="14"/>
                  </a:cubicBezTo>
                  <a:cubicBezTo>
                    <a:pt x="51" y="10"/>
                    <a:pt x="53" y="5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83" name="Freeform 182"/>
            <p:cNvSpPr>
              <a:spLocks noEditPoints="1"/>
            </p:cNvSpPr>
            <p:nvPr/>
          </p:nvSpPr>
          <p:spPr bwMode="auto">
            <a:xfrm>
              <a:off x="1470026" y="248602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  <a:gd name="T30" fmla="*/ 4 w 53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8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4"/>
                    <a:pt x="27" y="31"/>
                    <a:pt x="18" y="25"/>
                  </a:cubicBezTo>
                  <a:cubicBezTo>
                    <a:pt x="14" y="22"/>
                    <a:pt x="10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84" name="Freeform 183"/>
            <p:cNvSpPr>
              <a:spLocks noEditPoints="1"/>
            </p:cNvSpPr>
            <p:nvPr/>
          </p:nvSpPr>
          <p:spPr bwMode="auto">
            <a:xfrm>
              <a:off x="1470026" y="237807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8 h 58"/>
                <a:gd name="T16" fmla="*/ 45 w 53"/>
                <a:gd name="T17" fmla="*/ 46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3"/>
                    <a:pt x="34" y="38"/>
                  </a:cubicBezTo>
                  <a:cubicBezTo>
                    <a:pt x="38" y="41"/>
                    <a:pt x="42" y="43"/>
                    <a:pt x="45" y="46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0"/>
                    <a:pt x="49" y="45"/>
                    <a:pt x="44" y="41"/>
                  </a:cubicBezTo>
                  <a:cubicBezTo>
                    <a:pt x="37" y="34"/>
                    <a:pt x="27" y="30"/>
                    <a:pt x="18" y="25"/>
                  </a:cubicBezTo>
                  <a:cubicBezTo>
                    <a:pt x="14" y="22"/>
                    <a:pt x="10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85" name="Rectangle 184"/>
            <p:cNvSpPr>
              <a:spLocks noChangeArrowheads="1"/>
            </p:cNvSpPr>
            <p:nvPr/>
          </p:nvSpPr>
          <p:spPr bwMode="auto">
            <a:xfrm>
              <a:off x="2190751" y="214471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86" name="Rectangle 185"/>
            <p:cNvSpPr>
              <a:spLocks noChangeArrowheads="1"/>
            </p:cNvSpPr>
            <p:nvPr/>
          </p:nvSpPr>
          <p:spPr bwMode="auto">
            <a:xfrm>
              <a:off x="2190751" y="214471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87" name="Rectangle 186"/>
            <p:cNvSpPr>
              <a:spLocks noChangeArrowheads="1"/>
            </p:cNvSpPr>
            <p:nvPr/>
          </p:nvSpPr>
          <p:spPr bwMode="auto">
            <a:xfrm>
              <a:off x="869951" y="175577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88" name="Rectangle 187"/>
            <p:cNvSpPr>
              <a:spLocks noChangeArrowheads="1"/>
            </p:cNvSpPr>
            <p:nvPr/>
          </p:nvSpPr>
          <p:spPr bwMode="auto">
            <a:xfrm>
              <a:off x="869951" y="175577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89" name="Rectangle 188"/>
            <p:cNvSpPr>
              <a:spLocks noChangeArrowheads="1"/>
            </p:cNvSpPr>
            <p:nvPr/>
          </p:nvSpPr>
          <p:spPr bwMode="auto">
            <a:xfrm>
              <a:off x="2198688" y="1133476"/>
              <a:ext cx="13493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90" name="Rectangle 189"/>
            <p:cNvSpPr>
              <a:spLocks noChangeArrowheads="1"/>
            </p:cNvSpPr>
            <p:nvPr/>
          </p:nvSpPr>
          <p:spPr bwMode="auto">
            <a:xfrm>
              <a:off x="2198688" y="1133476"/>
              <a:ext cx="13493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91" name="Rectangle 190"/>
            <p:cNvSpPr>
              <a:spLocks noChangeArrowheads="1"/>
            </p:cNvSpPr>
            <p:nvPr/>
          </p:nvSpPr>
          <p:spPr bwMode="auto">
            <a:xfrm>
              <a:off x="2728913" y="83026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92" name="Rectangle 191"/>
            <p:cNvSpPr>
              <a:spLocks noChangeArrowheads="1"/>
            </p:cNvSpPr>
            <p:nvPr/>
          </p:nvSpPr>
          <p:spPr bwMode="auto">
            <a:xfrm>
              <a:off x="2728913" y="83026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93" name="Rectangle 192"/>
            <p:cNvSpPr>
              <a:spLocks noChangeArrowheads="1"/>
            </p:cNvSpPr>
            <p:nvPr/>
          </p:nvSpPr>
          <p:spPr bwMode="auto">
            <a:xfrm>
              <a:off x="1404938" y="282892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94" name="Rectangle 193"/>
            <p:cNvSpPr>
              <a:spLocks noChangeArrowheads="1"/>
            </p:cNvSpPr>
            <p:nvPr/>
          </p:nvSpPr>
          <p:spPr bwMode="auto">
            <a:xfrm>
              <a:off x="1404938" y="282892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95" name="Freeform 194"/>
            <p:cNvSpPr>
              <a:spLocks/>
            </p:cNvSpPr>
            <p:nvPr/>
          </p:nvSpPr>
          <p:spPr bwMode="auto">
            <a:xfrm>
              <a:off x="1747838" y="247650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2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2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96" name="Freeform 195"/>
            <p:cNvSpPr>
              <a:spLocks/>
            </p:cNvSpPr>
            <p:nvPr/>
          </p:nvSpPr>
          <p:spPr bwMode="auto">
            <a:xfrm>
              <a:off x="1747838" y="247650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2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2"/>
                  </a:lnTo>
                  <a:lnTo>
                    <a:pt x="6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97" name="Freeform 196"/>
            <p:cNvSpPr>
              <a:spLocks/>
            </p:cNvSpPr>
            <p:nvPr/>
          </p:nvSpPr>
          <p:spPr bwMode="auto">
            <a:xfrm>
              <a:off x="962026" y="83185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1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1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98" name="Freeform 197"/>
            <p:cNvSpPr>
              <a:spLocks/>
            </p:cNvSpPr>
            <p:nvPr/>
          </p:nvSpPr>
          <p:spPr bwMode="auto">
            <a:xfrm>
              <a:off x="962026" y="83185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1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1"/>
                  </a:lnTo>
                  <a:lnTo>
                    <a:pt x="6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99" name="Freeform 198"/>
            <p:cNvSpPr>
              <a:spLocks/>
            </p:cNvSpPr>
            <p:nvPr/>
          </p:nvSpPr>
          <p:spPr bwMode="auto">
            <a:xfrm>
              <a:off x="2794001" y="1803401"/>
              <a:ext cx="96838" cy="96838"/>
            </a:xfrm>
            <a:custGeom>
              <a:avLst/>
              <a:gdLst>
                <a:gd name="T0" fmla="*/ 60 w 61"/>
                <a:gd name="T1" fmla="*/ 0 h 61"/>
                <a:gd name="T2" fmla="*/ 0 w 61"/>
                <a:gd name="T3" fmla="*/ 59 h 61"/>
                <a:gd name="T4" fmla="*/ 2 w 61"/>
                <a:gd name="T5" fmla="*/ 61 h 61"/>
                <a:gd name="T6" fmla="*/ 61 w 61"/>
                <a:gd name="T7" fmla="*/ 2 h 61"/>
                <a:gd name="T8" fmla="*/ 60 w 6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0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1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2794001" y="1803401"/>
              <a:ext cx="96838" cy="96838"/>
            </a:xfrm>
            <a:custGeom>
              <a:avLst/>
              <a:gdLst>
                <a:gd name="T0" fmla="*/ 60 w 61"/>
                <a:gd name="T1" fmla="*/ 0 h 61"/>
                <a:gd name="T2" fmla="*/ 0 w 61"/>
                <a:gd name="T3" fmla="*/ 59 h 61"/>
                <a:gd name="T4" fmla="*/ 2 w 61"/>
                <a:gd name="T5" fmla="*/ 61 h 61"/>
                <a:gd name="T6" fmla="*/ 61 w 61"/>
                <a:gd name="T7" fmla="*/ 2 h 61"/>
                <a:gd name="T8" fmla="*/ 60 w 6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0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1" y="2"/>
                  </a:lnTo>
                  <a:lnTo>
                    <a:pt x="6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1962151" y="2360614"/>
              <a:ext cx="65088" cy="66675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7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7 h 70"/>
                <a:gd name="T16" fmla="*/ 27 w 70"/>
                <a:gd name="T17" fmla="*/ 22 h 70"/>
                <a:gd name="T18" fmla="*/ 35 w 70"/>
                <a:gd name="T19" fmla="*/ 20 h 70"/>
                <a:gd name="T20" fmla="*/ 42 w 70"/>
                <a:gd name="T21" fmla="*/ 21 h 70"/>
                <a:gd name="T22" fmla="*/ 48 w 70"/>
                <a:gd name="T23" fmla="*/ 27 h 70"/>
                <a:gd name="T24" fmla="*/ 48 w 70"/>
                <a:gd name="T25" fmla="*/ 27 h 70"/>
                <a:gd name="T26" fmla="*/ 50 w 70"/>
                <a:gd name="T27" fmla="*/ 35 h 70"/>
                <a:gd name="T28" fmla="*/ 48 w 70"/>
                <a:gd name="T29" fmla="*/ 42 h 70"/>
                <a:gd name="T30" fmla="*/ 43 w 70"/>
                <a:gd name="T31" fmla="*/ 47 h 70"/>
                <a:gd name="T32" fmla="*/ 43 w 70"/>
                <a:gd name="T33" fmla="*/ 47 h 70"/>
                <a:gd name="T34" fmla="*/ 48 w 70"/>
                <a:gd name="T35" fmla="*/ 56 h 70"/>
                <a:gd name="T36" fmla="*/ 53 w 70"/>
                <a:gd name="T37" fmla="*/ 64 h 70"/>
                <a:gd name="T38" fmla="*/ 66 w 70"/>
                <a:gd name="T39" fmla="*/ 51 h 70"/>
                <a:gd name="T40" fmla="*/ 70 w 70"/>
                <a:gd name="T41" fmla="*/ 35 h 70"/>
                <a:gd name="T42" fmla="*/ 64 w 70"/>
                <a:gd name="T43" fmla="*/ 16 h 70"/>
                <a:gd name="T44" fmla="*/ 64 w 70"/>
                <a:gd name="T45" fmla="*/ 16 h 70"/>
                <a:gd name="T46" fmla="*/ 51 w 70"/>
                <a:gd name="T47" fmla="*/ 4 h 70"/>
                <a:gd name="T48" fmla="*/ 35 w 70"/>
                <a:gd name="T49" fmla="*/ 0 h 70"/>
                <a:gd name="T50" fmla="*/ 16 w 70"/>
                <a:gd name="T51" fmla="*/ 5 h 70"/>
                <a:gd name="T52" fmla="*/ 4 w 70"/>
                <a:gd name="T53" fmla="*/ 18 h 70"/>
                <a:gd name="T54" fmla="*/ 0 w 70"/>
                <a:gd name="T55" fmla="*/ 35 h 70"/>
                <a:gd name="T56" fmla="*/ 5 w 70"/>
                <a:gd name="T57" fmla="*/ 53 h 70"/>
                <a:gd name="T58" fmla="*/ 5 w 70"/>
                <a:gd name="T59" fmla="*/ 53 h 70"/>
                <a:gd name="T60" fmla="*/ 18 w 70"/>
                <a:gd name="T61" fmla="*/ 65 h 70"/>
                <a:gd name="T62" fmla="*/ 35 w 70"/>
                <a:gd name="T63" fmla="*/ 70 h 70"/>
                <a:gd name="T64" fmla="*/ 53 w 70"/>
                <a:gd name="T65" fmla="*/ 64 h 70"/>
                <a:gd name="T66" fmla="*/ 53 w 70"/>
                <a:gd name="T67" fmla="*/ 64 h 70"/>
                <a:gd name="T68" fmla="*/ 48 w 70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40" y="49"/>
                    <a:pt x="38" y="50"/>
                    <a:pt x="35" y="50"/>
                  </a:cubicBezTo>
                  <a:cubicBezTo>
                    <a:pt x="32" y="50"/>
                    <a:pt x="30" y="49"/>
                    <a:pt x="28" y="48"/>
                  </a:cubicBezTo>
                  <a:cubicBezTo>
                    <a:pt x="25" y="47"/>
                    <a:pt x="23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0"/>
                    <a:pt x="20" y="37"/>
                    <a:pt x="20" y="35"/>
                  </a:cubicBezTo>
                  <a:cubicBezTo>
                    <a:pt x="20" y="32"/>
                    <a:pt x="20" y="30"/>
                    <a:pt x="22" y="27"/>
                  </a:cubicBezTo>
                  <a:cubicBezTo>
                    <a:pt x="23" y="25"/>
                    <a:pt x="24" y="23"/>
                    <a:pt x="27" y="22"/>
                  </a:cubicBezTo>
                  <a:cubicBezTo>
                    <a:pt x="29" y="20"/>
                    <a:pt x="32" y="20"/>
                    <a:pt x="35" y="20"/>
                  </a:cubicBezTo>
                  <a:cubicBezTo>
                    <a:pt x="37" y="20"/>
                    <a:pt x="40" y="20"/>
                    <a:pt x="42" y="21"/>
                  </a:cubicBezTo>
                  <a:cubicBezTo>
                    <a:pt x="44" y="23"/>
                    <a:pt x="46" y="24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50" y="32"/>
                    <a:pt x="50" y="35"/>
                  </a:cubicBezTo>
                  <a:cubicBezTo>
                    <a:pt x="50" y="37"/>
                    <a:pt x="49" y="40"/>
                    <a:pt x="48" y="42"/>
                  </a:cubicBezTo>
                  <a:cubicBezTo>
                    <a:pt x="47" y="44"/>
                    <a:pt x="45" y="46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9" y="61"/>
                    <a:pt x="63" y="56"/>
                    <a:pt x="66" y="51"/>
                  </a:cubicBezTo>
                  <a:cubicBezTo>
                    <a:pt x="68" y="46"/>
                    <a:pt x="70" y="40"/>
                    <a:pt x="70" y="35"/>
                  </a:cubicBezTo>
                  <a:cubicBezTo>
                    <a:pt x="70" y="28"/>
                    <a:pt x="68" y="22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1" y="11"/>
                    <a:pt x="57" y="7"/>
                    <a:pt x="51" y="4"/>
                  </a:cubicBezTo>
                  <a:cubicBezTo>
                    <a:pt x="46" y="1"/>
                    <a:pt x="41" y="0"/>
                    <a:pt x="35" y="0"/>
                  </a:cubicBezTo>
                  <a:cubicBezTo>
                    <a:pt x="28" y="0"/>
                    <a:pt x="22" y="1"/>
                    <a:pt x="16" y="5"/>
                  </a:cubicBezTo>
                  <a:cubicBezTo>
                    <a:pt x="11" y="8"/>
                    <a:pt x="7" y="13"/>
                    <a:pt x="4" y="18"/>
                  </a:cubicBezTo>
                  <a:cubicBezTo>
                    <a:pt x="1" y="23"/>
                    <a:pt x="0" y="29"/>
                    <a:pt x="0" y="35"/>
                  </a:cubicBezTo>
                  <a:cubicBezTo>
                    <a:pt x="0" y="41"/>
                    <a:pt x="1" y="48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8" y="59"/>
                    <a:pt x="13" y="63"/>
                    <a:pt x="18" y="65"/>
                  </a:cubicBezTo>
                  <a:cubicBezTo>
                    <a:pt x="23" y="68"/>
                    <a:pt x="29" y="70"/>
                    <a:pt x="35" y="70"/>
                  </a:cubicBezTo>
                  <a:cubicBezTo>
                    <a:pt x="41" y="70"/>
                    <a:pt x="48" y="68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1776413" y="1716089"/>
              <a:ext cx="65088" cy="65088"/>
            </a:xfrm>
            <a:custGeom>
              <a:avLst/>
              <a:gdLst>
                <a:gd name="T0" fmla="*/ 49 w 70"/>
                <a:gd name="T1" fmla="*/ 56 h 70"/>
                <a:gd name="T2" fmla="*/ 43 w 70"/>
                <a:gd name="T3" fmla="*/ 48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8 h 70"/>
                <a:gd name="T16" fmla="*/ 27 w 70"/>
                <a:gd name="T17" fmla="*/ 22 h 70"/>
                <a:gd name="T18" fmla="*/ 35 w 70"/>
                <a:gd name="T19" fmla="*/ 20 h 70"/>
                <a:gd name="T20" fmla="*/ 42 w 70"/>
                <a:gd name="T21" fmla="*/ 22 h 70"/>
                <a:gd name="T22" fmla="*/ 48 w 70"/>
                <a:gd name="T23" fmla="*/ 27 h 70"/>
                <a:gd name="T24" fmla="*/ 48 w 70"/>
                <a:gd name="T25" fmla="*/ 27 h 70"/>
                <a:gd name="T26" fmla="*/ 50 w 70"/>
                <a:gd name="T27" fmla="*/ 35 h 70"/>
                <a:gd name="T28" fmla="*/ 48 w 70"/>
                <a:gd name="T29" fmla="*/ 42 h 70"/>
                <a:gd name="T30" fmla="*/ 43 w 70"/>
                <a:gd name="T31" fmla="*/ 48 h 70"/>
                <a:gd name="T32" fmla="*/ 43 w 70"/>
                <a:gd name="T33" fmla="*/ 48 h 70"/>
                <a:gd name="T34" fmla="*/ 49 w 70"/>
                <a:gd name="T35" fmla="*/ 56 h 70"/>
                <a:gd name="T36" fmla="*/ 54 w 70"/>
                <a:gd name="T37" fmla="*/ 65 h 70"/>
                <a:gd name="T38" fmla="*/ 66 w 70"/>
                <a:gd name="T39" fmla="*/ 52 h 70"/>
                <a:gd name="T40" fmla="*/ 70 w 70"/>
                <a:gd name="T41" fmla="*/ 35 h 70"/>
                <a:gd name="T42" fmla="*/ 65 w 70"/>
                <a:gd name="T43" fmla="*/ 16 h 70"/>
                <a:gd name="T44" fmla="*/ 65 w 70"/>
                <a:gd name="T45" fmla="*/ 16 h 70"/>
                <a:gd name="T46" fmla="*/ 52 w 70"/>
                <a:gd name="T47" fmla="*/ 4 h 70"/>
                <a:gd name="T48" fmla="*/ 35 w 70"/>
                <a:gd name="T49" fmla="*/ 0 h 70"/>
                <a:gd name="T50" fmla="*/ 17 w 70"/>
                <a:gd name="T51" fmla="*/ 5 h 70"/>
                <a:gd name="T52" fmla="*/ 4 w 70"/>
                <a:gd name="T53" fmla="*/ 18 h 70"/>
                <a:gd name="T54" fmla="*/ 0 w 70"/>
                <a:gd name="T55" fmla="*/ 35 h 70"/>
                <a:gd name="T56" fmla="*/ 6 w 70"/>
                <a:gd name="T57" fmla="*/ 54 h 70"/>
                <a:gd name="T58" fmla="*/ 6 w 70"/>
                <a:gd name="T59" fmla="*/ 54 h 70"/>
                <a:gd name="T60" fmla="*/ 19 w 70"/>
                <a:gd name="T61" fmla="*/ 66 h 70"/>
                <a:gd name="T62" fmla="*/ 35 w 70"/>
                <a:gd name="T63" fmla="*/ 70 h 70"/>
                <a:gd name="T64" fmla="*/ 54 w 70"/>
                <a:gd name="T65" fmla="*/ 65 h 70"/>
                <a:gd name="T66" fmla="*/ 54 w 70"/>
                <a:gd name="T67" fmla="*/ 65 h 70"/>
                <a:gd name="T68" fmla="*/ 49 w 70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0">
                  <a:moveTo>
                    <a:pt x="49" y="56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1" y="49"/>
                    <a:pt x="38" y="50"/>
                    <a:pt x="35" y="50"/>
                  </a:cubicBezTo>
                  <a:cubicBezTo>
                    <a:pt x="33" y="50"/>
                    <a:pt x="30" y="49"/>
                    <a:pt x="28" y="48"/>
                  </a:cubicBezTo>
                  <a:cubicBezTo>
                    <a:pt x="26" y="47"/>
                    <a:pt x="24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0"/>
                    <a:pt x="20" y="38"/>
                    <a:pt x="20" y="35"/>
                  </a:cubicBezTo>
                  <a:cubicBezTo>
                    <a:pt x="20" y="32"/>
                    <a:pt x="21" y="30"/>
                    <a:pt x="22" y="28"/>
                  </a:cubicBezTo>
                  <a:cubicBezTo>
                    <a:pt x="23" y="26"/>
                    <a:pt x="25" y="24"/>
                    <a:pt x="27" y="22"/>
                  </a:cubicBezTo>
                  <a:cubicBezTo>
                    <a:pt x="30" y="21"/>
                    <a:pt x="32" y="20"/>
                    <a:pt x="35" y="20"/>
                  </a:cubicBezTo>
                  <a:cubicBezTo>
                    <a:pt x="38" y="20"/>
                    <a:pt x="40" y="21"/>
                    <a:pt x="42" y="22"/>
                  </a:cubicBezTo>
                  <a:cubicBezTo>
                    <a:pt x="45" y="23"/>
                    <a:pt x="47" y="2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9"/>
                    <a:pt x="50" y="32"/>
                    <a:pt x="50" y="35"/>
                  </a:cubicBezTo>
                  <a:cubicBezTo>
                    <a:pt x="50" y="37"/>
                    <a:pt x="50" y="40"/>
                    <a:pt x="48" y="42"/>
                  </a:cubicBezTo>
                  <a:cubicBezTo>
                    <a:pt x="47" y="44"/>
                    <a:pt x="46" y="46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9" y="61"/>
                    <a:pt x="63" y="57"/>
                    <a:pt x="66" y="52"/>
                  </a:cubicBezTo>
                  <a:cubicBezTo>
                    <a:pt x="69" y="47"/>
                    <a:pt x="70" y="41"/>
                    <a:pt x="70" y="35"/>
                  </a:cubicBezTo>
                  <a:cubicBezTo>
                    <a:pt x="70" y="29"/>
                    <a:pt x="69" y="22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11"/>
                    <a:pt x="57" y="7"/>
                    <a:pt x="52" y="4"/>
                  </a:cubicBezTo>
                  <a:cubicBezTo>
                    <a:pt x="47" y="1"/>
                    <a:pt x="41" y="0"/>
                    <a:pt x="35" y="0"/>
                  </a:cubicBezTo>
                  <a:cubicBezTo>
                    <a:pt x="29" y="0"/>
                    <a:pt x="22" y="2"/>
                    <a:pt x="17" y="5"/>
                  </a:cubicBezTo>
                  <a:cubicBezTo>
                    <a:pt x="11" y="9"/>
                    <a:pt x="7" y="13"/>
                    <a:pt x="4" y="18"/>
                  </a:cubicBezTo>
                  <a:cubicBezTo>
                    <a:pt x="2" y="23"/>
                    <a:pt x="0" y="29"/>
                    <a:pt x="0" y="35"/>
                  </a:cubicBezTo>
                  <a:cubicBezTo>
                    <a:pt x="0" y="41"/>
                    <a:pt x="2" y="48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9" y="59"/>
                    <a:pt x="13" y="63"/>
                    <a:pt x="19" y="66"/>
                  </a:cubicBezTo>
                  <a:cubicBezTo>
                    <a:pt x="24" y="69"/>
                    <a:pt x="29" y="70"/>
                    <a:pt x="35" y="70"/>
                  </a:cubicBezTo>
                  <a:cubicBezTo>
                    <a:pt x="42" y="70"/>
                    <a:pt x="48" y="68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lnTo>
                    <a:pt x="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931863" y="1914526"/>
              <a:ext cx="65088" cy="65088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8 h 70"/>
                <a:gd name="T4" fmla="*/ 35 w 70"/>
                <a:gd name="T5" fmla="*/ 50 h 70"/>
                <a:gd name="T6" fmla="*/ 27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1 w 70"/>
                <a:gd name="T15" fmla="*/ 28 h 70"/>
                <a:gd name="T16" fmla="*/ 27 w 70"/>
                <a:gd name="T17" fmla="*/ 22 h 70"/>
                <a:gd name="T18" fmla="*/ 27 w 70"/>
                <a:gd name="T19" fmla="*/ 22 h 70"/>
                <a:gd name="T20" fmla="*/ 35 w 70"/>
                <a:gd name="T21" fmla="*/ 20 h 70"/>
                <a:gd name="T22" fmla="*/ 42 w 70"/>
                <a:gd name="T23" fmla="*/ 22 h 70"/>
                <a:gd name="T24" fmla="*/ 47 w 70"/>
                <a:gd name="T25" fmla="*/ 27 h 70"/>
                <a:gd name="T26" fmla="*/ 47 w 70"/>
                <a:gd name="T27" fmla="*/ 27 h 70"/>
                <a:gd name="T28" fmla="*/ 50 w 70"/>
                <a:gd name="T29" fmla="*/ 35 h 70"/>
                <a:gd name="T30" fmla="*/ 48 w 70"/>
                <a:gd name="T31" fmla="*/ 42 h 70"/>
                <a:gd name="T32" fmla="*/ 43 w 70"/>
                <a:gd name="T33" fmla="*/ 48 h 70"/>
                <a:gd name="T34" fmla="*/ 43 w 70"/>
                <a:gd name="T35" fmla="*/ 48 h 70"/>
                <a:gd name="T36" fmla="*/ 48 w 70"/>
                <a:gd name="T37" fmla="*/ 56 h 70"/>
                <a:gd name="T38" fmla="*/ 53 w 70"/>
                <a:gd name="T39" fmla="*/ 65 h 70"/>
                <a:gd name="T40" fmla="*/ 65 w 70"/>
                <a:gd name="T41" fmla="*/ 52 h 70"/>
                <a:gd name="T42" fmla="*/ 70 w 70"/>
                <a:gd name="T43" fmla="*/ 35 h 70"/>
                <a:gd name="T44" fmla="*/ 64 w 70"/>
                <a:gd name="T45" fmla="*/ 16 h 70"/>
                <a:gd name="T46" fmla="*/ 64 w 70"/>
                <a:gd name="T47" fmla="*/ 16 h 70"/>
                <a:gd name="T48" fmla="*/ 51 w 70"/>
                <a:gd name="T49" fmla="*/ 4 h 70"/>
                <a:gd name="T50" fmla="*/ 35 w 70"/>
                <a:gd name="T51" fmla="*/ 0 h 70"/>
                <a:gd name="T52" fmla="*/ 16 w 70"/>
                <a:gd name="T53" fmla="*/ 5 h 70"/>
                <a:gd name="T54" fmla="*/ 16 w 70"/>
                <a:gd name="T55" fmla="*/ 5 h 70"/>
                <a:gd name="T56" fmla="*/ 4 w 70"/>
                <a:gd name="T57" fmla="*/ 18 h 70"/>
                <a:gd name="T58" fmla="*/ 0 w 70"/>
                <a:gd name="T59" fmla="*/ 35 h 70"/>
                <a:gd name="T60" fmla="*/ 5 w 70"/>
                <a:gd name="T61" fmla="*/ 54 h 70"/>
                <a:gd name="T62" fmla="*/ 5 w 70"/>
                <a:gd name="T63" fmla="*/ 54 h 70"/>
                <a:gd name="T64" fmla="*/ 18 w 70"/>
                <a:gd name="T65" fmla="*/ 66 h 70"/>
                <a:gd name="T66" fmla="*/ 35 w 70"/>
                <a:gd name="T67" fmla="*/ 70 h 70"/>
                <a:gd name="T68" fmla="*/ 53 w 70"/>
                <a:gd name="T69" fmla="*/ 65 h 70"/>
                <a:gd name="T70" fmla="*/ 53 w 70"/>
                <a:gd name="T71" fmla="*/ 65 h 70"/>
                <a:gd name="T72" fmla="*/ 48 w 70"/>
                <a:gd name="T73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0" y="49"/>
                    <a:pt x="37" y="50"/>
                    <a:pt x="35" y="50"/>
                  </a:cubicBezTo>
                  <a:cubicBezTo>
                    <a:pt x="32" y="50"/>
                    <a:pt x="30" y="50"/>
                    <a:pt x="27" y="48"/>
                  </a:cubicBezTo>
                  <a:cubicBezTo>
                    <a:pt x="25" y="47"/>
                    <a:pt x="23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1"/>
                    <a:pt x="20" y="38"/>
                    <a:pt x="20" y="35"/>
                  </a:cubicBezTo>
                  <a:cubicBezTo>
                    <a:pt x="20" y="33"/>
                    <a:pt x="20" y="30"/>
                    <a:pt x="21" y="28"/>
                  </a:cubicBezTo>
                  <a:cubicBezTo>
                    <a:pt x="23" y="26"/>
                    <a:pt x="24" y="24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1"/>
                    <a:pt x="32" y="20"/>
                    <a:pt x="35" y="20"/>
                  </a:cubicBezTo>
                  <a:cubicBezTo>
                    <a:pt x="37" y="20"/>
                    <a:pt x="40" y="21"/>
                    <a:pt x="42" y="22"/>
                  </a:cubicBezTo>
                  <a:cubicBezTo>
                    <a:pt x="44" y="23"/>
                    <a:pt x="46" y="25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9" y="30"/>
                    <a:pt x="50" y="32"/>
                    <a:pt x="50" y="35"/>
                  </a:cubicBezTo>
                  <a:cubicBezTo>
                    <a:pt x="50" y="38"/>
                    <a:pt x="49" y="40"/>
                    <a:pt x="48" y="42"/>
                  </a:cubicBezTo>
                  <a:cubicBezTo>
                    <a:pt x="47" y="44"/>
                    <a:pt x="45" y="46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9" y="61"/>
                    <a:pt x="63" y="57"/>
                    <a:pt x="65" y="52"/>
                  </a:cubicBezTo>
                  <a:cubicBezTo>
                    <a:pt x="68" y="47"/>
                    <a:pt x="70" y="41"/>
                    <a:pt x="70" y="35"/>
                  </a:cubicBezTo>
                  <a:cubicBezTo>
                    <a:pt x="70" y="29"/>
                    <a:pt x="68" y="22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1" y="11"/>
                    <a:pt x="56" y="7"/>
                    <a:pt x="51" y="4"/>
                  </a:cubicBezTo>
                  <a:cubicBezTo>
                    <a:pt x="46" y="1"/>
                    <a:pt x="40" y="0"/>
                    <a:pt x="35" y="0"/>
                  </a:cubicBezTo>
                  <a:cubicBezTo>
                    <a:pt x="28" y="0"/>
                    <a:pt x="22" y="2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1" y="9"/>
                    <a:pt x="7" y="13"/>
                    <a:pt x="4" y="18"/>
                  </a:cubicBezTo>
                  <a:cubicBezTo>
                    <a:pt x="1" y="24"/>
                    <a:pt x="0" y="29"/>
                    <a:pt x="0" y="35"/>
                  </a:cubicBezTo>
                  <a:cubicBezTo>
                    <a:pt x="0" y="41"/>
                    <a:pt x="1" y="48"/>
                    <a:pt x="5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" y="59"/>
                    <a:pt x="13" y="63"/>
                    <a:pt x="18" y="66"/>
                  </a:cubicBezTo>
                  <a:cubicBezTo>
                    <a:pt x="23" y="69"/>
                    <a:pt x="29" y="70"/>
                    <a:pt x="35" y="70"/>
                  </a:cubicBezTo>
                  <a:cubicBezTo>
                    <a:pt x="41" y="70"/>
                    <a:pt x="48" y="68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04" name="Freeform 203"/>
            <p:cNvSpPr>
              <a:spLocks/>
            </p:cNvSpPr>
            <p:nvPr/>
          </p:nvSpPr>
          <p:spPr bwMode="auto">
            <a:xfrm>
              <a:off x="1171576" y="1176339"/>
              <a:ext cx="66675" cy="66675"/>
            </a:xfrm>
            <a:custGeom>
              <a:avLst/>
              <a:gdLst>
                <a:gd name="T0" fmla="*/ 49 w 71"/>
                <a:gd name="T1" fmla="*/ 56 h 70"/>
                <a:gd name="T2" fmla="*/ 44 w 71"/>
                <a:gd name="T3" fmla="*/ 48 h 70"/>
                <a:gd name="T4" fmla="*/ 36 w 71"/>
                <a:gd name="T5" fmla="*/ 50 h 70"/>
                <a:gd name="T6" fmla="*/ 28 w 71"/>
                <a:gd name="T7" fmla="*/ 48 h 70"/>
                <a:gd name="T8" fmla="*/ 23 w 71"/>
                <a:gd name="T9" fmla="*/ 43 h 70"/>
                <a:gd name="T10" fmla="*/ 23 w 71"/>
                <a:gd name="T11" fmla="*/ 43 h 70"/>
                <a:gd name="T12" fmla="*/ 20 w 71"/>
                <a:gd name="T13" fmla="*/ 35 h 70"/>
                <a:gd name="T14" fmla="*/ 22 w 71"/>
                <a:gd name="T15" fmla="*/ 28 h 70"/>
                <a:gd name="T16" fmla="*/ 28 w 71"/>
                <a:gd name="T17" fmla="*/ 22 h 70"/>
                <a:gd name="T18" fmla="*/ 36 w 71"/>
                <a:gd name="T19" fmla="*/ 20 h 70"/>
                <a:gd name="T20" fmla="*/ 43 w 71"/>
                <a:gd name="T21" fmla="*/ 22 h 70"/>
                <a:gd name="T22" fmla="*/ 48 w 71"/>
                <a:gd name="T23" fmla="*/ 27 h 70"/>
                <a:gd name="T24" fmla="*/ 48 w 71"/>
                <a:gd name="T25" fmla="*/ 27 h 70"/>
                <a:gd name="T26" fmla="*/ 51 w 71"/>
                <a:gd name="T27" fmla="*/ 35 h 70"/>
                <a:gd name="T28" fmla="*/ 49 w 71"/>
                <a:gd name="T29" fmla="*/ 42 h 70"/>
                <a:gd name="T30" fmla="*/ 44 w 71"/>
                <a:gd name="T31" fmla="*/ 48 h 70"/>
                <a:gd name="T32" fmla="*/ 44 w 71"/>
                <a:gd name="T33" fmla="*/ 48 h 70"/>
                <a:gd name="T34" fmla="*/ 49 w 71"/>
                <a:gd name="T35" fmla="*/ 56 h 70"/>
                <a:gd name="T36" fmla="*/ 54 w 71"/>
                <a:gd name="T37" fmla="*/ 65 h 70"/>
                <a:gd name="T38" fmla="*/ 66 w 71"/>
                <a:gd name="T39" fmla="*/ 52 h 70"/>
                <a:gd name="T40" fmla="*/ 71 w 71"/>
                <a:gd name="T41" fmla="*/ 35 h 70"/>
                <a:gd name="T42" fmla="*/ 65 w 71"/>
                <a:gd name="T43" fmla="*/ 16 h 70"/>
                <a:gd name="T44" fmla="*/ 65 w 71"/>
                <a:gd name="T45" fmla="*/ 16 h 70"/>
                <a:gd name="T46" fmla="*/ 52 w 71"/>
                <a:gd name="T47" fmla="*/ 4 h 70"/>
                <a:gd name="T48" fmla="*/ 36 w 71"/>
                <a:gd name="T49" fmla="*/ 0 h 70"/>
                <a:gd name="T50" fmla="*/ 17 w 71"/>
                <a:gd name="T51" fmla="*/ 5 h 70"/>
                <a:gd name="T52" fmla="*/ 5 w 71"/>
                <a:gd name="T53" fmla="*/ 18 h 70"/>
                <a:gd name="T54" fmla="*/ 0 w 71"/>
                <a:gd name="T55" fmla="*/ 35 h 70"/>
                <a:gd name="T56" fmla="*/ 6 w 71"/>
                <a:gd name="T57" fmla="*/ 54 h 70"/>
                <a:gd name="T58" fmla="*/ 6 w 71"/>
                <a:gd name="T59" fmla="*/ 54 h 70"/>
                <a:gd name="T60" fmla="*/ 19 w 71"/>
                <a:gd name="T61" fmla="*/ 66 h 70"/>
                <a:gd name="T62" fmla="*/ 36 w 71"/>
                <a:gd name="T63" fmla="*/ 70 h 70"/>
                <a:gd name="T64" fmla="*/ 54 w 71"/>
                <a:gd name="T65" fmla="*/ 65 h 70"/>
                <a:gd name="T66" fmla="*/ 54 w 71"/>
                <a:gd name="T67" fmla="*/ 65 h 70"/>
                <a:gd name="T68" fmla="*/ 49 w 71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" h="70">
                  <a:moveTo>
                    <a:pt x="49" y="56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1" y="49"/>
                    <a:pt x="38" y="50"/>
                    <a:pt x="36" y="50"/>
                  </a:cubicBezTo>
                  <a:cubicBezTo>
                    <a:pt x="33" y="50"/>
                    <a:pt x="31" y="49"/>
                    <a:pt x="28" y="48"/>
                  </a:cubicBezTo>
                  <a:cubicBezTo>
                    <a:pt x="26" y="47"/>
                    <a:pt x="24" y="45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1" y="40"/>
                    <a:pt x="20" y="38"/>
                    <a:pt x="20" y="35"/>
                  </a:cubicBezTo>
                  <a:cubicBezTo>
                    <a:pt x="20" y="32"/>
                    <a:pt x="21" y="30"/>
                    <a:pt x="22" y="28"/>
                  </a:cubicBezTo>
                  <a:cubicBezTo>
                    <a:pt x="23" y="26"/>
                    <a:pt x="25" y="24"/>
                    <a:pt x="28" y="22"/>
                  </a:cubicBezTo>
                  <a:cubicBezTo>
                    <a:pt x="30" y="21"/>
                    <a:pt x="33" y="20"/>
                    <a:pt x="36" y="20"/>
                  </a:cubicBezTo>
                  <a:cubicBezTo>
                    <a:pt x="38" y="20"/>
                    <a:pt x="41" y="21"/>
                    <a:pt x="43" y="22"/>
                  </a:cubicBezTo>
                  <a:cubicBezTo>
                    <a:pt x="45" y="23"/>
                    <a:pt x="47" y="2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9"/>
                    <a:pt x="51" y="32"/>
                    <a:pt x="51" y="35"/>
                  </a:cubicBezTo>
                  <a:cubicBezTo>
                    <a:pt x="51" y="37"/>
                    <a:pt x="50" y="40"/>
                    <a:pt x="49" y="42"/>
                  </a:cubicBezTo>
                  <a:cubicBezTo>
                    <a:pt x="48" y="44"/>
                    <a:pt x="46" y="46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9" y="61"/>
                    <a:pt x="64" y="57"/>
                    <a:pt x="66" y="52"/>
                  </a:cubicBezTo>
                  <a:cubicBezTo>
                    <a:pt x="69" y="46"/>
                    <a:pt x="71" y="41"/>
                    <a:pt x="71" y="35"/>
                  </a:cubicBezTo>
                  <a:cubicBezTo>
                    <a:pt x="71" y="29"/>
                    <a:pt x="69" y="22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11"/>
                    <a:pt x="57" y="7"/>
                    <a:pt x="52" y="4"/>
                  </a:cubicBezTo>
                  <a:cubicBezTo>
                    <a:pt x="47" y="1"/>
                    <a:pt x="41" y="0"/>
                    <a:pt x="36" y="0"/>
                  </a:cubicBezTo>
                  <a:cubicBezTo>
                    <a:pt x="29" y="0"/>
                    <a:pt x="23" y="2"/>
                    <a:pt x="17" y="5"/>
                  </a:cubicBezTo>
                  <a:cubicBezTo>
                    <a:pt x="12" y="9"/>
                    <a:pt x="7" y="13"/>
                    <a:pt x="5" y="18"/>
                  </a:cubicBezTo>
                  <a:cubicBezTo>
                    <a:pt x="2" y="23"/>
                    <a:pt x="0" y="29"/>
                    <a:pt x="0" y="35"/>
                  </a:cubicBezTo>
                  <a:cubicBezTo>
                    <a:pt x="0" y="41"/>
                    <a:pt x="2" y="48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9" y="59"/>
                    <a:pt x="14" y="63"/>
                    <a:pt x="19" y="66"/>
                  </a:cubicBezTo>
                  <a:cubicBezTo>
                    <a:pt x="24" y="69"/>
                    <a:pt x="30" y="70"/>
                    <a:pt x="36" y="70"/>
                  </a:cubicBezTo>
                  <a:cubicBezTo>
                    <a:pt x="42" y="70"/>
                    <a:pt x="48" y="68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lnTo>
                    <a:pt x="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05" name="Freeform 204"/>
            <p:cNvSpPr>
              <a:spLocks/>
            </p:cNvSpPr>
            <p:nvPr/>
          </p:nvSpPr>
          <p:spPr bwMode="auto">
            <a:xfrm>
              <a:off x="2462213" y="1165226"/>
              <a:ext cx="65088" cy="66675"/>
            </a:xfrm>
            <a:custGeom>
              <a:avLst/>
              <a:gdLst>
                <a:gd name="T0" fmla="*/ 48 w 70"/>
                <a:gd name="T1" fmla="*/ 57 h 71"/>
                <a:gd name="T2" fmla="*/ 43 w 70"/>
                <a:gd name="T3" fmla="*/ 48 h 71"/>
                <a:gd name="T4" fmla="*/ 35 w 70"/>
                <a:gd name="T5" fmla="*/ 51 h 71"/>
                <a:gd name="T6" fmla="*/ 27 w 70"/>
                <a:gd name="T7" fmla="*/ 49 h 71"/>
                <a:gd name="T8" fmla="*/ 22 w 70"/>
                <a:gd name="T9" fmla="*/ 44 h 71"/>
                <a:gd name="T10" fmla="*/ 22 w 70"/>
                <a:gd name="T11" fmla="*/ 43 h 71"/>
                <a:gd name="T12" fmla="*/ 20 w 70"/>
                <a:gd name="T13" fmla="*/ 35 h 71"/>
                <a:gd name="T14" fmla="*/ 21 w 70"/>
                <a:gd name="T15" fmla="*/ 28 h 71"/>
                <a:gd name="T16" fmla="*/ 27 w 70"/>
                <a:gd name="T17" fmla="*/ 23 h 71"/>
                <a:gd name="T18" fmla="*/ 35 w 70"/>
                <a:gd name="T19" fmla="*/ 20 h 71"/>
                <a:gd name="T20" fmla="*/ 42 w 70"/>
                <a:gd name="T21" fmla="*/ 22 h 71"/>
                <a:gd name="T22" fmla="*/ 47 w 70"/>
                <a:gd name="T23" fmla="*/ 27 h 71"/>
                <a:gd name="T24" fmla="*/ 47 w 70"/>
                <a:gd name="T25" fmla="*/ 27 h 71"/>
                <a:gd name="T26" fmla="*/ 50 w 70"/>
                <a:gd name="T27" fmla="*/ 35 h 71"/>
                <a:gd name="T28" fmla="*/ 48 w 70"/>
                <a:gd name="T29" fmla="*/ 43 h 71"/>
                <a:gd name="T30" fmla="*/ 43 w 70"/>
                <a:gd name="T31" fmla="*/ 48 h 71"/>
                <a:gd name="T32" fmla="*/ 43 w 70"/>
                <a:gd name="T33" fmla="*/ 48 h 71"/>
                <a:gd name="T34" fmla="*/ 48 w 70"/>
                <a:gd name="T35" fmla="*/ 57 h 71"/>
                <a:gd name="T36" fmla="*/ 53 w 70"/>
                <a:gd name="T37" fmla="*/ 65 h 71"/>
                <a:gd name="T38" fmla="*/ 65 w 70"/>
                <a:gd name="T39" fmla="*/ 52 h 71"/>
                <a:gd name="T40" fmla="*/ 70 w 70"/>
                <a:gd name="T41" fmla="*/ 35 h 71"/>
                <a:gd name="T42" fmla="*/ 64 w 70"/>
                <a:gd name="T43" fmla="*/ 17 h 71"/>
                <a:gd name="T44" fmla="*/ 64 w 70"/>
                <a:gd name="T45" fmla="*/ 17 h 71"/>
                <a:gd name="T46" fmla="*/ 51 w 70"/>
                <a:gd name="T47" fmla="*/ 5 h 71"/>
                <a:gd name="T48" fmla="*/ 35 w 70"/>
                <a:gd name="T49" fmla="*/ 0 h 71"/>
                <a:gd name="T50" fmla="*/ 16 w 70"/>
                <a:gd name="T51" fmla="*/ 6 h 71"/>
                <a:gd name="T52" fmla="*/ 4 w 70"/>
                <a:gd name="T53" fmla="*/ 19 h 71"/>
                <a:gd name="T54" fmla="*/ 0 w 70"/>
                <a:gd name="T55" fmla="*/ 35 h 71"/>
                <a:gd name="T56" fmla="*/ 5 w 70"/>
                <a:gd name="T57" fmla="*/ 54 h 71"/>
                <a:gd name="T58" fmla="*/ 5 w 70"/>
                <a:gd name="T59" fmla="*/ 54 h 71"/>
                <a:gd name="T60" fmla="*/ 18 w 70"/>
                <a:gd name="T61" fmla="*/ 66 h 71"/>
                <a:gd name="T62" fmla="*/ 35 w 70"/>
                <a:gd name="T63" fmla="*/ 71 h 71"/>
                <a:gd name="T64" fmla="*/ 53 w 70"/>
                <a:gd name="T65" fmla="*/ 65 h 71"/>
                <a:gd name="T66" fmla="*/ 53 w 70"/>
                <a:gd name="T67" fmla="*/ 65 h 71"/>
                <a:gd name="T68" fmla="*/ 48 w 70"/>
                <a:gd name="T69" fmla="*/ 5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1">
                  <a:moveTo>
                    <a:pt x="48" y="57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0" y="50"/>
                    <a:pt x="37" y="51"/>
                    <a:pt x="35" y="51"/>
                  </a:cubicBezTo>
                  <a:cubicBezTo>
                    <a:pt x="32" y="51"/>
                    <a:pt x="30" y="50"/>
                    <a:pt x="27" y="49"/>
                  </a:cubicBezTo>
                  <a:cubicBezTo>
                    <a:pt x="25" y="48"/>
                    <a:pt x="23" y="46"/>
                    <a:pt x="22" y="44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1"/>
                    <a:pt x="20" y="38"/>
                    <a:pt x="20" y="35"/>
                  </a:cubicBezTo>
                  <a:cubicBezTo>
                    <a:pt x="20" y="33"/>
                    <a:pt x="20" y="30"/>
                    <a:pt x="21" y="28"/>
                  </a:cubicBezTo>
                  <a:cubicBezTo>
                    <a:pt x="23" y="26"/>
                    <a:pt x="24" y="24"/>
                    <a:pt x="27" y="23"/>
                  </a:cubicBezTo>
                  <a:cubicBezTo>
                    <a:pt x="29" y="21"/>
                    <a:pt x="32" y="20"/>
                    <a:pt x="35" y="20"/>
                  </a:cubicBezTo>
                  <a:cubicBezTo>
                    <a:pt x="37" y="20"/>
                    <a:pt x="40" y="21"/>
                    <a:pt x="42" y="22"/>
                  </a:cubicBezTo>
                  <a:cubicBezTo>
                    <a:pt x="44" y="23"/>
                    <a:pt x="46" y="25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9" y="30"/>
                    <a:pt x="50" y="33"/>
                    <a:pt x="50" y="35"/>
                  </a:cubicBezTo>
                  <a:cubicBezTo>
                    <a:pt x="50" y="38"/>
                    <a:pt x="49" y="40"/>
                    <a:pt x="48" y="43"/>
                  </a:cubicBezTo>
                  <a:cubicBezTo>
                    <a:pt x="47" y="45"/>
                    <a:pt x="45" y="47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9" y="62"/>
                    <a:pt x="63" y="57"/>
                    <a:pt x="65" y="52"/>
                  </a:cubicBezTo>
                  <a:cubicBezTo>
                    <a:pt x="68" y="47"/>
                    <a:pt x="70" y="41"/>
                    <a:pt x="70" y="35"/>
                  </a:cubicBezTo>
                  <a:cubicBezTo>
                    <a:pt x="70" y="29"/>
                    <a:pt x="68" y="23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2"/>
                    <a:pt x="56" y="7"/>
                    <a:pt x="51" y="5"/>
                  </a:cubicBezTo>
                  <a:cubicBezTo>
                    <a:pt x="46" y="2"/>
                    <a:pt x="40" y="0"/>
                    <a:pt x="35" y="0"/>
                  </a:cubicBezTo>
                  <a:cubicBezTo>
                    <a:pt x="28" y="0"/>
                    <a:pt x="22" y="2"/>
                    <a:pt x="16" y="6"/>
                  </a:cubicBezTo>
                  <a:cubicBezTo>
                    <a:pt x="11" y="9"/>
                    <a:pt x="7" y="14"/>
                    <a:pt x="4" y="19"/>
                  </a:cubicBezTo>
                  <a:cubicBezTo>
                    <a:pt x="1" y="24"/>
                    <a:pt x="0" y="30"/>
                    <a:pt x="0" y="35"/>
                  </a:cubicBezTo>
                  <a:cubicBezTo>
                    <a:pt x="0" y="42"/>
                    <a:pt x="1" y="48"/>
                    <a:pt x="5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" y="59"/>
                    <a:pt x="13" y="64"/>
                    <a:pt x="18" y="66"/>
                  </a:cubicBezTo>
                  <a:cubicBezTo>
                    <a:pt x="23" y="69"/>
                    <a:pt x="29" y="71"/>
                    <a:pt x="35" y="71"/>
                  </a:cubicBezTo>
                  <a:cubicBezTo>
                    <a:pt x="41" y="71"/>
                    <a:pt x="48" y="69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06" name="Freeform 206"/>
            <p:cNvSpPr>
              <a:spLocks/>
            </p:cNvSpPr>
            <p:nvPr/>
          </p:nvSpPr>
          <p:spPr bwMode="auto">
            <a:xfrm>
              <a:off x="2794000" y="2000251"/>
              <a:ext cx="65088" cy="65088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7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8 h 70"/>
                <a:gd name="T16" fmla="*/ 27 w 70"/>
                <a:gd name="T17" fmla="*/ 22 h 70"/>
                <a:gd name="T18" fmla="*/ 27 w 70"/>
                <a:gd name="T19" fmla="*/ 22 h 70"/>
                <a:gd name="T20" fmla="*/ 35 w 70"/>
                <a:gd name="T21" fmla="*/ 20 h 70"/>
                <a:gd name="T22" fmla="*/ 42 w 70"/>
                <a:gd name="T23" fmla="*/ 21 h 70"/>
                <a:gd name="T24" fmla="*/ 48 w 70"/>
                <a:gd name="T25" fmla="*/ 27 h 70"/>
                <a:gd name="T26" fmla="*/ 48 w 70"/>
                <a:gd name="T27" fmla="*/ 27 h 70"/>
                <a:gd name="T28" fmla="*/ 50 w 70"/>
                <a:gd name="T29" fmla="*/ 35 h 70"/>
                <a:gd name="T30" fmla="*/ 48 w 70"/>
                <a:gd name="T31" fmla="*/ 42 h 70"/>
                <a:gd name="T32" fmla="*/ 43 w 70"/>
                <a:gd name="T33" fmla="*/ 47 h 70"/>
                <a:gd name="T34" fmla="*/ 43 w 70"/>
                <a:gd name="T35" fmla="*/ 47 h 70"/>
                <a:gd name="T36" fmla="*/ 48 w 70"/>
                <a:gd name="T37" fmla="*/ 56 h 70"/>
                <a:gd name="T38" fmla="*/ 54 w 70"/>
                <a:gd name="T39" fmla="*/ 64 h 70"/>
                <a:gd name="T40" fmla="*/ 66 w 70"/>
                <a:gd name="T41" fmla="*/ 51 h 70"/>
                <a:gd name="T42" fmla="*/ 70 w 70"/>
                <a:gd name="T43" fmla="*/ 35 h 70"/>
                <a:gd name="T44" fmla="*/ 64 w 70"/>
                <a:gd name="T45" fmla="*/ 16 h 70"/>
                <a:gd name="T46" fmla="*/ 65 w 70"/>
                <a:gd name="T47" fmla="*/ 16 h 70"/>
                <a:gd name="T48" fmla="*/ 52 w 70"/>
                <a:gd name="T49" fmla="*/ 4 h 70"/>
                <a:gd name="T50" fmla="*/ 35 w 70"/>
                <a:gd name="T51" fmla="*/ 0 h 70"/>
                <a:gd name="T52" fmla="*/ 16 w 70"/>
                <a:gd name="T53" fmla="*/ 5 h 70"/>
                <a:gd name="T54" fmla="*/ 16 w 70"/>
                <a:gd name="T55" fmla="*/ 5 h 70"/>
                <a:gd name="T56" fmla="*/ 4 w 70"/>
                <a:gd name="T57" fmla="*/ 18 h 70"/>
                <a:gd name="T58" fmla="*/ 0 w 70"/>
                <a:gd name="T59" fmla="*/ 35 h 70"/>
                <a:gd name="T60" fmla="*/ 5 w 70"/>
                <a:gd name="T61" fmla="*/ 53 h 70"/>
                <a:gd name="T62" fmla="*/ 5 w 70"/>
                <a:gd name="T63" fmla="*/ 53 h 70"/>
                <a:gd name="T64" fmla="*/ 18 w 70"/>
                <a:gd name="T65" fmla="*/ 66 h 70"/>
                <a:gd name="T66" fmla="*/ 35 w 70"/>
                <a:gd name="T67" fmla="*/ 70 h 70"/>
                <a:gd name="T68" fmla="*/ 53 w 70"/>
                <a:gd name="T69" fmla="*/ 64 h 70"/>
                <a:gd name="T70" fmla="*/ 54 w 70"/>
                <a:gd name="T71" fmla="*/ 64 h 70"/>
                <a:gd name="T72" fmla="*/ 48 w 70"/>
                <a:gd name="T73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40" y="49"/>
                    <a:pt x="38" y="50"/>
                    <a:pt x="35" y="50"/>
                  </a:cubicBezTo>
                  <a:cubicBezTo>
                    <a:pt x="32" y="50"/>
                    <a:pt x="30" y="49"/>
                    <a:pt x="28" y="48"/>
                  </a:cubicBezTo>
                  <a:cubicBezTo>
                    <a:pt x="25" y="47"/>
                    <a:pt x="24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0"/>
                    <a:pt x="20" y="37"/>
                    <a:pt x="20" y="35"/>
                  </a:cubicBezTo>
                  <a:cubicBezTo>
                    <a:pt x="20" y="32"/>
                    <a:pt x="20" y="30"/>
                    <a:pt x="22" y="28"/>
                  </a:cubicBezTo>
                  <a:cubicBezTo>
                    <a:pt x="23" y="25"/>
                    <a:pt x="24" y="23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0"/>
                    <a:pt x="32" y="20"/>
                    <a:pt x="35" y="20"/>
                  </a:cubicBezTo>
                  <a:cubicBezTo>
                    <a:pt x="37" y="20"/>
                    <a:pt x="40" y="20"/>
                    <a:pt x="42" y="21"/>
                  </a:cubicBezTo>
                  <a:cubicBezTo>
                    <a:pt x="44" y="23"/>
                    <a:pt x="46" y="24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50" y="32"/>
                    <a:pt x="50" y="35"/>
                  </a:cubicBezTo>
                  <a:cubicBezTo>
                    <a:pt x="50" y="37"/>
                    <a:pt x="49" y="40"/>
                    <a:pt x="48" y="42"/>
                  </a:cubicBezTo>
                  <a:cubicBezTo>
                    <a:pt x="47" y="44"/>
                    <a:pt x="45" y="46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9" y="61"/>
                    <a:pt x="63" y="57"/>
                    <a:pt x="66" y="51"/>
                  </a:cubicBezTo>
                  <a:cubicBezTo>
                    <a:pt x="68" y="46"/>
                    <a:pt x="70" y="41"/>
                    <a:pt x="70" y="35"/>
                  </a:cubicBezTo>
                  <a:cubicBezTo>
                    <a:pt x="70" y="28"/>
                    <a:pt x="68" y="22"/>
                    <a:pt x="64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1" y="11"/>
                    <a:pt x="57" y="7"/>
                    <a:pt x="52" y="4"/>
                  </a:cubicBezTo>
                  <a:cubicBezTo>
                    <a:pt x="46" y="1"/>
                    <a:pt x="41" y="0"/>
                    <a:pt x="35" y="0"/>
                  </a:cubicBezTo>
                  <a:cubicBezTo>
                    <a:pt x="28" y="0"/>
                    <a:pt x="22" y="1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1" y="8"/>
                    <a:pt x="7" y="13"/>
                    <a:pt x="4" y="18"/>
                  </a:cubicBezTo>
                  <a:cubicBezTo>
                    <a:pt x="1" y="23"/>
                    <a:pt x="0" y="29"/>
                    <a:pt x="0" y="35"/>
                  </a:cubicBezTo>
                  <a:cubicBezTo>
                    <a:pt x="0" y="41"/>
                    <a:pt x="2" y="48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8" y="59"/>
                    <a:pt x="13" y="63"/>
                    <a:pt x="18" y="66"/>
                  </a:cubicBezTo>
                  <a:cubicBezTo>
                    <a:pt x="23" y="68"/>
                    <a:pt x="29" y="70"/>
                    <a:pt x="35" y="70"/>
                  </a:cubicBezTo>
                  <a:cubicBezTo>
                    <a:pt x="41" y="70"/>
                    <a:pt x="48" y="68"/>
                    <a:pt x="53" y="64"/>
                  </a:cubicBezTo>
                  <a:cubicBezTo>
                    <a:pt x="54" y="64"/>
                    <a:pt x="54" y="64"/>
                    <a:pt x="54" y="64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</p:grpSp>
      <p:grpSp>
        <p:nvGrpSpPr>
          <p:cNvPr id="207" name="Group 206"/>
          <p:cNvGrpSpPr/>
          <p:nvPr userDrawn="1"/>
        </p:nvGrpSpPr>
        <p:grpSpPr>
          <a:xfrm>
            <a:off x="6255812" y="395671"/>
            <a:ext cx="6070612" cy="6102349"/>
            <a:chOff x="776288" y="755651"/>
            <a:chExt cx="2125663" cy="2136776"/>
          </a:xfrm>
          <a:solidFill>
            <a:schemeClr val="bg1">
              <a:alpha val="10000"/>
            </a:schemeClr>
          </a:solidFill>
        </p:grpSpPr>
        <p:sp>
          <p:nvSpPr>
            <p:cNvPr id="208" name="Freeform 5"/>
            <p:cNvSpPr>
              <a:spLocks/>
            </p:cNvSpPr>
            <p:nvPr/>
          </p:nvSpPr>
          <p:spPr bwMode="auto">
            <a:xfrm>
              <a:off x="1447801" y="1116014"/>
              <a:ext cx="77788" cy="74613"/>
            </a:xfrm>
            <a:custGeom>
              <a:avLst/>
              <a:gdLst>
                <a:gd name="T0" fmla="*/ 79 w 83"/>
                <a:gd name="T1" fmla="*/ 61 h 80"/>
                <a:gd name="T2" fmla="*/ 18 w 83"/>
                <a:gd name="T3" fmla="*/ 4 h 80"/>
                <a:gd name="T4" fmla="*/ 4 w 83"/>
                <a:gd name="T5" fmla="*/ 4 h 80"/>
                <a:gd name="T6" fmla="*/ 4 w 83"/>
                <a:gd name="T7" fmla="*/ 19 h 80"/>
                <a:gd name="T8" fmla="*/ 65 w 83"/>
                <a:gd name="T9" fmla="*/ 76 h 80"/>
                <a:gd name="T10" fmla="*/ 79 w 83"/>
                <a:gd name="T11" fmla="*/ 75 h 80"/>
                <a:gd name="T12" fmla="*/ 79 w 83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9"/>
                    <a:pt x="0" y="15"/>
                    <a:pt x="4" y="19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80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09" name="Freeform 6"/>
            <p:cNvSpPr>
              <a:spLocks/>
            </p:cNvSpPr>
            <p:nvPr/>
          </p:nvSpPr>
          <p:spPr bwMode="auto">
            <a:xfrm>
              <a:off x="1449388" y="1114426"/>
              <a:ext cx="74613" cy="77788"/>
            </a:xfrm>
            <a:custGeom>
              <a:avLst/>
              <a:gdLst>
                <a:gd name="T0" fmla="*/ 18 w 79"/>
                <a:gd name="T1" fmla="*/ 79 h 84"/>
                <a:gd name="T2" fmla="*/ 75 w 79"/>
                <a:gd name="T3" fmla="*/ 18 h 84"/>
                <a:gd name="T4" fmla="*/ 75 w 79"/>
                <a:gd name="T5" fmla="*/ 4 h 84"/>
                <a:gd name="T6" fmla="*/ 61 w 79"/>
                <a:gd name="T7" fmla="*/ 5 h 84"/>
                <a:gd name="T8" fmla="*/ 4 w 79"/>
                <a:gd name="T9" fmla="*/ 66 h 84"/>
                <a:gd name="T10" fmla="*/ 4 w 79"/>
                <a:gd name="T11" fmla="*/ 80 h 84"/>
                <a:gd name="T12" fmla="*/ 18 w 79"/>
                <a:gd name="T13" fmla="*/ 7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4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1"/>
                    <a:pt x="61" y="5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70"/>
                    <a:pt x="0" y="76"/>
                    <a:pt x="4" y="80"/>
                  </a:cubicBezTo>
                  <a:cubicBezTo>
                    <a:pt x="8" y="84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1514476" y="1936751"/>
              <a:ext cx="76200" cy="74613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6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5"/>
                    <a:pt x="4" y="1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1516063" y="1935164"/>
              <a:ext cx="73025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6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819151" y="2395539"/>
              <a:ext cx="77788" cy="74613"/>
            </a:xfrm>
            <a:custGeom>
              <a:avLst/>
              <a:gdLst>
                <a:gd name="T0" fmla="*/ 79 w 83"/>
                <a:gd name="T1" fmla="*/ 61 h 80"/>
                <a:gd name="T2" fmla="*/ 18 w 83"/>
                <a:gd name="T3" fmla="*/ 4 h 80"/>
                <a:gd name="T4" fmla="*/ 3 w 83"/>
                <a:gd name="T5" fmla="*/ 5 h 80"/>
                <a:gd name="T6" fmla="*/ 4 w 83"/>
                <a:gd name="T7" fmla="*/ 19 h 80"/>
                <a:gd name="T8" fmla="*/ 65 w 83"/>
                <a:gd name="T9" fmla="*/ 76 h 80"/>
                <a:gd name="T10" fmla="*/ 79 w 83"/>
                <a:gd name="T11" fmla="*/ 76 h 80"/>
                <a:gd name="T12" fmla="*/ 79 w 83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7" y="1"/>
                    <a:pt x="3" y="5"/>
                  </a:cubicBezTo>
                  <a:cubicBezTo>
                    <a:pt x="0" y="9"/>
                    <a:pt x="0" y="15"/>
                    <a:pt x="4" y="19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80"/>
                    <a:pt x="75" y="80"/>
                    <a:pt x="79" y="76"/>
                  </a:cubicBezTo>
                  <a:cubicBezTo>
                    <a:pt x="83" y="72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820738" y="2393951"/>
              <a:ext cx="74613" cy="77788"/>
            </a:xfrm>
            <a:custGeom>
              <a:avLst/>
              <a:gdLst>
                <a:gd name="T0" fmla="*/ 18 w 79"/>
                <a:gd name="T1" fmla="*/ 78 h 83"/>
                <a:gd name="T2" fmla="*/ 75 w 79"/>
                <a:gd name="T3" fmla="*/ 17 h 83"/>
                <a:gd name="T4" fmla="*/ 75 w 79"/>
                <a:gd name="T5" fmla="*/ 3 h 83"/>
                <a:gd name="T6" fmla="*/ 61 w 79"/>
                <a:gd name="T7" fmla="*/ 4 h 83"/>
                <a:gd name="T8" fmla="*/ 3 w 79"/>
                <a:gd name="T9" fmla="*/ 65 h 83"/>
                <a:gd name="T10" fmla="*/ 4 w 79"/>
                <a:gd name="T11" fmla="*/ 79 h 83"/>
                <a:gd name="T12" fmla="*/ 18 w 79"/>
                <a:gd name="T13" fmla="*/ 7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8"/>
                  </a:moveTo>
                  <a:cubicBezTo>
                    <a:pt x="75" y="17"/>
                    <a:pt x="75" y="17"/>
                    <a:pt x="75" y="17"/>
                  </a:cubicBezTo>
                  <a:cubicBezTo>
                    <a:pt x="79" y="13"/>
                    <a:pt x="79" y="7"/>
                    <a:pt x="75" y="3"/>
                  </a:cubicBezTo>
                  <a:cubicBezTo>
                    <a:pt x="71" y="0"/>
                    <a:pt x="64" y="0"/>
                    <a:pt x="61" y="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4" y="82"/>
                    <a:pt x="18" y="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14" name="Freeform 213"/>
            <p:cNvSpPr>
              <a:spLocks/>
            </p:cNvSpPr>
            <p:nvPr/>
          </p:nvSpPr>
          <p:spPr bwMode="auto">
            <a:xfrm>
              <a:off x="793751" y="1038226"/>
              <a:ext cx="77788" cy="74613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15" name="Freeform 214"/>
            <p:cNvSpPr>
              <a:spLocks/>
            </p:cNvSpPr>
            <p:nvPr/>
          </p:nvSpPr>
          <p:spPr bwMode="auto">
            <a:xfrm>
              <a:off x="796926" y="1036639"/>
              <a:ext cx="73025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7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16" name="Freeform 215"/>
            <p:cNvSpPr>
              <a:spLocks/>
            </p:cNvSpPr>
            <p:nvPr/>
          </p:nvSpPr>
          <p:spPr bwMode="auto">
            <a:xfrm>
              <a:off x="2824163" y="1116014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7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5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17" name="Freeform 216"/>
            <p:cNvSpPr>
              <a:spLocks/>
            </p:cNvSpPr>
            <p:nvPr/>
          </p:nvSpPr>
          <p:spPr bwMode="auto">
            <a:xfrm>
              <a:off x="2825751" y="1112839"/>
              <a:ext cx="74613" cy="77788"/>
            </a:xfrm>
            <a:custGeom>
              <a:avLst/>
              <a:gdLst>
                <a:gd name="T0" fmla="*/ 18 w 79"/>
                <a:gd name="T1" fmla="*/ 79 h 83"/>
                <a:gd name="T2" fmla="*/ 75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3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7"/>
                    <a:pt x="75" y="4"/>
                  </a:cubicBezTo>
                  <a:cubicBezTo>
                    <a:pt x="71" y="0"/>
                    <a:pt x="64" y="0"/>
                    <a:pt x="61" y="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18" name="Freeform 217"/>
            <p:cNvSpPr>
              <a:spLocks/>
            </p:cNvSpPr>
            <p:nvPr/>
          </p:nvSpPr>
          <p:spPr bwMode="auto">
            <a:xfrm>
              <a:off x="2151063" y="1406526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4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6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5"/>
                    <a:pt x="4" y="18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2152651" y="1404939"/>
              <a:ext cx="74613" cy="76200"/>
            </a:xfrm>
            <a:custGeom>
              <a:avLst/>
              <a:gdLst>
                <a:gd name="T0" fmla="*/ 18 w 79"/>
                <a:gd name="T1" fmla="*/ 79 h 83"/>
                <a:gd name="T2" fmla="*/ 75 w 79"/>
                <a:gd name="T3" fmla="*/ 18 h 83"/>
                <a:gd name="T4" fmla="*/ 75 w 79"/>
                <a:gd name="T5" fmla="*/ 4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9" y="14"/>
                    <a:pt x="79" y="8"/>
                    <a:pt x="75" y="4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6"/>
                    <a:pt x="4" y="79"/>
                  </a:cubicBezTo>
                  <a:cubicBezTo>
                    <a:pt x="8" y="83"/>
                    <a:pt x="14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2428876" y="2039939"/>
              <a:ext cx="77788" cy="76200"/>
            </a:xfrm>
            <a:custGeom>
              <a:avLst/>
              <a:gdLst>
                <a:gd name="T0" fmla="*/ 79 w 84"/>
                <a:gd name="T1" fmla="*/ 61 h 80"/>
                <a:gd name="T2" fmla="*/ 18 w 84"/>
                <a:gd name="T3" fmla="*/ 4 h 80"/>
                <a:gd name="T4" fmla="*/ 4 w 84"/>
                <a:gd name="T5" fmla="*/ 4 h 80"/>
                <a:gd name="T6" fmla="*/ 5 w 84"/>
                <a:gd name="T7" fmla="*/ 19 h 80"/>
                <a:gd name="T8" fmla="*/ 66 w 84"/>
                <a:gd name="T9" fmla="*/ 76 h 80"/>
                <a:gd name="T10" fmla="*/ 80 w 84"/>
                <a:gd name="T11" fmla="*/ 75 h 80"/>
                <a:gd name="T12" fmla="*/ 79 w 84"/>
                <a:gd name="T13" fmla="*/ 6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80">
                  <a:moveTo>
                    <a:pt x="79" y="61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1" y="15"/>
                    <a:pt x="5" y="19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70" y="80"/>
                    <a:pt x="76" y="79"/>
                    <a:pt x="80" y="75"/>
                  </a:cubicBezTo>
                  <a:cubicBezTo>
                    <a:pt x="84" y="71"/>
                    <a:pt x="83" y="65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430463" y="2038351"/>
              <a:ext cx="74613" cy="77788"/>
            </a:xfrm>
            <a:custGeom>
              <a:avLst/>
              <a:gdLst>
                <a:gd name="T0" fmla="*/ 19 w 80"/>
                <a:gd name="T1" fmla="*/ 79 h 83"/>
                <a:gd name="T2" fmla="*/ 76 w 80"/>
                <a:gd name="T3" fmla="*/ 18 h 83"/>
                <a:gd name="T4" fmla="*/ 75 w 80"/>
                <a:gd name="T5" fmla="*/ 4 h 83"/>
                <a:gd name="T6" fmla="*/ 61 w 80"/>
                <a:gd name="T7" fmla="*/ 5 h 83"/>
                <a:gd name="T8" fmla="*/ 4 w 80"/>
                <a:gd name="T9" fmla="*/ 66 h 83"/>
                <a:gd name="T10" fmla="*/ 5 w 80"/>
                <a:gd name="T11" fmla="*/ 80 h 83"/>
                <a:gd name="T12" fmla="*/ 19 w 80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83">
                  <a:moveTo>
                    <a:pt x="19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80" y="14"/>
                    <a:pt x="80" y="8"/>
                    <a:pt x="75" y="4"/>
                  </a:cubicBezTo>
                  <a:cubicBezTo>
                    <a:pt x="71" y="0"/>
                    <a:pt x="65" y="1"/>
                    <a:pt x="61" y="5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0" y="70"/>
                    <a:pt x="1" y="76"/>
                    <a:pt x="5" y="80"/>
                  </a:cubicBezTo>
                  <a:cubicBezTo>
                    <a:pt x="9" y="83"/>
                    <a:pt x="15" y="83"/>
                    <a:pt x="19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2384426" y="2559051"/>
              <a:ext cx="77788" cy="73025"/>
            </a:xfrm>
            <a:custGeom>
              <a:avLst/>
              <a:gdLst>
                <a:gd name="T0" fmla="*/ 79 w 83"/>
                <a:gd name="T1" fmla="*/ 61 h 79"/>
                <a:gd name="T2" fmla="*/ 18 w 83"/>
                <a:gd name="T3" fmla="*/ 3 h 79"/>
                <a:gd name="T4" fmla="*/ 4 w 83"/>
                <a:gd name="T5" fmla="*/ 4 h 79"/>
                <a:gd name="T6" fmla="*/ 4 w 83"/>
                <a:gd name="T7" fmla="*/ 18 h 79"/>
                <a:gd name="T8" fmla="*/ 65 w 83"/>
                <a:gd name="T9" fmla="*/ 75 h 79"/>
                <a:gd name="T10" fmla="*/ 79 w 83"/>
                <a:gd name="T11" fmla="*/ 75 h 79"/>
                <a:gd name="T12" fmla="*/ 79 w 83"/>
                <a:gd name="T13" fmla="*/ 6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79">
                  <a:moveTo>
                    <a:pt x="79" y="61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14" y="0"/>
                    <a:pt x="8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9" y="79"/>
                    <a:pt x="76" y="79"/>
                    <a:pt x="79" y="75"/>
                  </a:cubicBezTo>
                  <a:cubicBezTo>
                    <a:pt x="83" y="71"/>
                    <a:pt x="83" y="64"/>
                    <a:pt x="79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2386013" y="2555876"/>
              <a:ext cx="74613" cy="77788"/>
            </a:xfrm>
            <a:custGeom>
              <a:avLst/>
              <a:gdLst>
                <a:gd name="T0" fmla="*/ 18 w 79"/>
                <a:gd name="T1" fmla="*/ 79 h 83"/>
                <a:gd name="T2" fmla="*/ 76 w 79"/>
                <a:gd name="T3" fmla="*/ 18 h 83"/>
                <a:gd name="T4" fmla="*/ 75 w 79"/>
                <a:gd name="T5" fmla="*/ 3 h 83"/>
                <a:gd name="T6" fmla="*/ 61 w 79"/>
                <a:gd name="T7" fmla="*/ 4 h 83"/>
                <a:gd name="T8" fmla="*/ 4 w 79"/>
                <a:gd name="T9" fmla="*/ 65 h 83"/>
                <a:gd name="T10" fmla="*/ 4 w 79"/>
                <a:gd name="T11" fmla="*/ 79 h 83"/>
                <a:gd name="T12" fmla="*/ 18 w 79"/>
                <a:gd name="T13" fmla="*/ 7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83">
                  <a:moveTo>
                    <a:pt x="18" y="79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9" y="14"/>
                    <a:pt x="79" y="7"/>
                    <a:pt x="75" y="3"/>
                  </a:cubicBezTo>
                  <a:cubicBezTo>
                    <a:pt x="71" y="0"/>
                    <a:pt x="65" y="0"/>
                    <a:pt x="61" y="4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0" y="69"/>
                    <a:pt x="0" y="75"/>
                    <a:pt x="4" y="79"/>
                  </a:cubicBezTo>
                  <a:cubicBezTo>
                    <a:pt x="8" y="83"/>
                    <a:pt x="15" y="83"/>
                    <a:pt x="1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24" name="Freeform 223"/>
            <p:cNvSpPr>
              <a:spLocks/>
            </p:cNvSpPr>
            <p:nvPr/>
          </p:nvSpPr>
          <p:spPr bwMode="auto">
            <a:xfrm>
              <a:off x="1811338" y="1187451"/>
              <a:ext cx="177800" cy="155575"/>
            </a:xfrm>
            <a:custGeom>
              <a:avLst/>
              <a:gdLst>
                <a:gd name="T0" fmla="*/ 136 w 189"/>
                <a:gd name="T1" fmla="*/ 83 h 166"/>
                <a:gd name="T2" fmla="*/ 145 w 189"/>
                <a:gd name="T3" fmla="*/ 78 h 166"/>
                <a:gd name="T4" fmla="*/ 103 w 189"/>
                <a:gd name="T5" fmla="*/ 5 h 166"/>
                <a:gd name="T6" fmla="*/ 94 w 189"/>
                <a:gd name="T7" fmla="*/ 0 h 166"/>
                <a:gd name="T8" fmla="*/ 86 w 189"/>
                <a:gd name="T9" fmla="*/ 5 h 166"/>
                <a:gd name="T10" fmla="*/ 44 w 189"/>
                <a:gd name="T11" fmla="*/ 78 h 166"/>
                <a:gd name="T12" fmla="*/ 44 w 189"/>
                <a:gd name="T13" fmla="*/ 78 h 166"/>
                <a:gd name="T14" fmla="*/ 2 w 189"/>
                <a:gd name="T15" fmla="*/ 151 h 166"/>
                <a:gd name="T16" fmla="*/ 2 w 189"/>
                <a:gd name="T17" fmla="*/ 161 h 166"/>
                <a:gd name="T18" fmla="*/ 11 w 189"/>
                <a:gd name="T19" fmla="*/ 166 h 166"/>
                <a:gd name="T20" fmla="*/ 95 w 189"/>
                <a:gd name="T21" fmla="*/ 166 h 166"/>
                <a:gd name="T22" fmla="*/ 178 w 189"/>
                <a:gd name="T23" fmla="*/ 166 h 166"/>
                <a:gd name="T24" fmla="*/ 187 w 189"/>
                <a:gd name="T25" fmla="*/ 161 h 166"/>
                <a:gd name="T26" fmla="*/ 187 w 189"/>
                <a:gd name="T27" fmla="*/ 151 h 166"/>
                <a:gd name="T28" fmla="*/ 145 w 189"/>
                <a:gd name="T29" fmla="*/ 78 h 166"/>
                <a:gd name="T30" fmla="*/ 136 w 189"/>
                <a:gd name="T31" fmla="*/ 83 h 166"/>
                <a:gd name="T32" fmla="*/ 128 w 189"/>
                <a:gd name="T33" fmla="*/ 88 h 166"/>
                <a:gd name="T34" fmla="*/ 161 w 189"/>
                <a:gd name="T35" fmla="*/ 146 h 166"/>
                <a:gd name="T36" fmla="*/ 95 w 189"/>
                <a:gd name="T37" fmla="*/ 146 h 166"/>
                <a:gd name="T38" fmla="*/ 28 w 189"/>
                <a:gd name="T39" fmla="*/ 146 h 166"/>
                <a:gd name="T40" fmla="*/ 61 w 189"/>
                <a:gd name="T41" fmla="*/ 88 h 166"/>
                <a:gd name="T42" fmla="*/ 61 w 189"/>
                <a:gd name="T43" fmla="*/ 88 h 166"/>
                <a:gd name="T44" fmla="*/ 94 w 189"/>
                <a:gd name="T45" fmla="*/ 30 h 166"/>
                <a:gd name="T46" fmla="*/ 128 w 189"/>
                <a:gd name="T47" fmla="*/ 88 h 166"/>
                <a:gd name="T48" fmla="*/ 136 w 189"/>
                <a:gd name="T49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66">
                  <a:moveTo>
                    <a:pt x="136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8" y="0"/>
                    <a:pt x="94" y="0"/>
                  </a:cubicBezTo>
                  <a:cubicBezTo>
                    <a:pt x="91" y="0"/>
                    <a:pt x="88" y="2"/>
                    <a:pt x="86" y="5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0" y="154"/>
                    <a:pt x="0" y="158"/>
                    <a:pt x="2" y="161"/>
                  </a:cubicBezTo>
                  <a:cubicBezTo>
                    <a:pt x="4" y="164"/>
                    <a:pt x="7" y="166"/>
                    <a:pt x="11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178" y="166"/>
                    <a:pt x="178" y="166"/>
                    <a:pt x="178" y="166"/>
                  </a:cubicBezTo>
                  <a:cubicBezTo>
                    <a:pt x="182" y="166"/>
                    <a:pt x="185" y="164"/>
                    <a:pt x="187" y="161"/>
                  </a:cubicBezTo>
                  <a:cubicBezTo>
                    <a:pt x="189" y="158"/>
                    <a:pt x="189" y="154"/>
                    <a:pt x="187" y="151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6" y="83"/>
                    <a:pt x="136" y="83"/>
                    <a:pt x="136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25" name="Freeform 224"/>
            <p:cNvSpPr>
              <a:spLocks/>
            </p:cNvSpPr>
            <p:nvPr/>
          </p:nvSpPr>
          <p:spPr bwMode="auto">
            <a:xfrm>
              <a:off x="1682751" y="2017714"/>
              <a:ext cx="176213" cy="155575"/>
            </a:xfrm>
            <a:custGeom>
              <a:avLst/>
              <a:gdLst>
                <a:gd name="T0" fmla="*/ 137 w 189"/>
                <a:gd name="T1" fmla="*/ 83 h 166"/>
                <a:gd name="T2" fmla="*/ 145 w 189"/>
                <a:gd name="T3" fmla="*/ 78 h 166"/>
                <a:gd name="T4" fmla="*/ 103 w 189"/>
                <a:gd name="T5" fmla="*/ 5 h 166"/>
                <a:gd name="T6" fmla="*/ 95 w 189"/>
                <a:gd name="T7" fmla="*/ 0 h 166"/>
                <a:gd name="T8" fmla="*/ 86 w 189"/>
                <a:gd name="T9" fmla="*/ 5 h 166"/>
                <a:gd name="T10" fmla="*/ 44 w 189"/>
                <a:gd name="T11" fmla="*/ 78 h 166"/>
                <a:gd name="T12" fmla="*/ 44 w 189"/>
                <a:gd name="T13" fmla="*/ 78 h 166"/>
                <a:gd name="T14" fmla="*/ 2 w 189"/>
                <a:gd name="T15" fmla="*/ 151 h 166"/>
                <a:gd name="T16" fmla="*/ 2 w 189"/>
                <a:gd name="T17" fmla="*/ 161 h 166"/>
                <a:gd name="T18" fmla="*/ 11 w 189"/>
                <a:gd name="T19" fmla="*/ 166 h 166"/>
                <a:gd name="T20" fmla="*/ 95 w 189"/>
                <a:gd name="T21" fmla="*/ 166 h 166"/>
                <a:gd name="T22" fmla="*/ 179 w 189"/>
                <a:gd name="T23" fmla="*/ 166 h 166"/>
                <a:gd name="T24" fmla="*/ 187 w 189"/>
                <a:gd name="T25" fmla="*/ 161 h 166"/>
                <a:gd name="T26" fmla="*/ 187 w 189"/>
                <a:gd name="T27" fmla="*/ 151 h 166"/>
                <a:gd name="T28" fmla="*/ 145 w 189"/>
                <a:gd name="T29" fmla="*/ 78 h 166"/>
                <a:gd name="T30" fmla="*/ 137 w 189"/>
                <a:gd name="T31" fmla="*/ 83 h 166"/>
                <a:gd name="T32" fmla="*/ 128 w 189"/>
                <a:gd name="T33" fmla="*/ 88 h 166"/>
                <a:gd name="T34" fmla="*/ 161 w 189"/>
                <a:gd name="T35" fmla="*/ 146 h 166"/>
                <a:gd name="T36" fmla="*/ 95 w 189"/>
                <a:gd name="T37" fmla="*/ 146 h 166"/>
                <a:gd name="T38" fmla="*/ 28 w 189"/>
                <a:gd name="T39" fmla="*/ 146 h 166"/>
                <a:gd name="T40" fmla="*/ 61 w 189"/>
                <a:gd name="T41" fmla="*/ 88 h 166"/>
                <a:gd name="T42" fmla="*/ 61 w 189"/>
                <a:gd name="T43" fmla="*/ 88 h 166"/>
                <a:gd name="T44" fmla="*/ 95 w 189"/>
                <a:gd name="T45" fmla="*/ 30 h 166"/>
                <a:gd name="T46" fmla="*/ 128 w 189"/>
                <a:gd name="T47" fmla="*/ 88 h 166"/>
                <a:gd name="T48" fmla="*/ 137 w 189"/>
                <a:gd name="T49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9" h="166">
                  <a:moveTo>
                    <a:pt x="137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8" y="0"/>
                    <a:pt x="95" y="0"/>
                  </a:cubicBezTo>
                  <a:cubicBezTo>
                    <a:pt x="91" y="0"/>
                    <a:pt x="88" y="2"/>
                    <a:pt x="86" y="5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2" y="151"/>
                    <a:pt x="2" y="151"/>
                    <a:pt x="2" y="151"/>
                  </a:cubicBezTo>
                  <a:cubicBezTo>
                    <a:pt x="0" y="154"/>
                    <a:pt x="0" y="158"/>
                    <a:pt x="2" y="161"/>
                  </a:cubicBezTo>
                  <a:cubicBezTo>
                    <a:pt x="4" y="164"/>
                    <a:pt x="7" y="166"/>
                    <a:pt x="11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179" y="166"/>
                    <a:pt x="179" y="166"/>
                    <a:pt x="179" y="166"/>
                  </a:cubicBezTo>
                  <a:cubicBezTo>
                    <a:pt x="182" y="166"/>
                    <a:pt x="185" y="164"/>
                    <a:pt x="187" y="161"/>
                  </a:cubicBezTo>
                  <a:cubicBezTo>
                    <a:pt x="189" y="158"/>
                    <a:pt x="189" y="154"/>
                    <a:pt x="187" y="151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7" y="83"/>
                    <a:pt x="137" y="83"/>
                    <a:pt x="137" y="83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61" y="146"/>
                    <a:pt x="161" y="146"/>
                    <a:pt x="161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128" y="88"/>
                    <a:pt x="128" y="88"/>
                    <a:pt x="128" y="88"/>
                  </a:cubicBezTo>
                  <a:cubicBezTo>
                    <a:pt x="137" y="83"/>
                    <a:pt x="137" y="83"/>
                    <a:pt x="137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26" name="Freeform 225"/>
            <p:cNvSpPr>
              <a:spLocks/>
            </p:cNvSpPr>
            <p:nvPr/>
          </p:nvSpPr>
          <p:spPr bwMode="auto">
            <a:xfrm>
              <a:off x="2133601" y="2273301"/>
              <a:ext cx="174625" cy="155575"/>
            </a:xfrm>
            <a:custGeom>
              <a:avLst/>
              <a:gdLst>
                <a:gd name="T0" fmla="*/ 136 w 188"/>
                <a:gd name="T1" fmla="*/ 83 h 166"/>
                <a:gd name="T2" fmla="*/ 145 w 188"/>
                <a:gd name="T3" fmla="*/ 78 h 166"/>
                <a:gd name="T4" fmla="*/ 103 w 188"/>
                <a:gd name="T5" fmla="*/ 5 h 166"/>
                <a:gd name="T6" fmla="*/ 94 w 188"/>
                <a:gd name="T7" fmla="*/ 0 h 166"/>
                <a:gd name="T8" fmla="*/ 85 w 188"/>
                <a:gd name="T9" fmla="*/ 5 h 166"/>
                <a:gd name="T10" fmla="*/ 43 w 188"/>
                <a:gd name="T11" fmla="*/ 78 h 166"/>
                <a:gd name="T12" fmla="*/ 1 w 188"/>
                <a:gd name="T13" fmla="*/ 151 h 166"/>
                <a:gd name="T14" fmla="*/ 1 w 188"/>
                <a:gd name="T15" fmla="*/ 161 h 166"/>
                <a:gd name="T16" fmla="*/ 10 w 188"/>
                <a:gd name="T17" fmla="*/ 166 h 166"/>
                <a:gd name="T18" fmla="*/ 94 w 188"/>
                <a:gd name="T19" fmla="*/ 166 h 166"/>
                <a:gd name="T20" fmla="*/ 178 w 188"/>
                <a:gd name="T21" fmla="*/ 165 h 166"/>
                <a:gd name="T22" fmla="*/ 187 w 188"/>
                <a:gd name="T23" fmla="*/ 160 h 166"/>
                <a:gd name="T24" fmla="*/ 187 w 188"/>
                <a:gd name="T25" fmla="*/ 150 h 166"/>
                <a:gd name="T26" fmla="*/ 145 w 188"/>
                <a:gd name="T27" fmla="*/ 78 h 166"/>
                <a:gd name="T28" fmla="*/ 136 w 188"/>
                <a:gd name="T29" fmla="*/ 83 h 166"/>
                <a:gd name="T30" fmla="*/ 127 w 188"/>
                <a:gd name="T31" fmla="*/ 88 h 166"/>
                <a:gd name="T32" fmla="*/ 161 w 188"/>
                <a:gd name="T33" fmla="*/ 145 h 166"/>
                <a:gd name="T34" fmla="*/ 94 w 188"/>
                <a:gd name="T35" fmla="*/ 146 h 166"/>
                <a:gd name="T36" fmla="*/ 27 w 188"/>
                <a:gd name="T37" fmla="*/ 146 h 166"/>
                <a:gd name="T38" fmla="*/ 61 w 188"/>
                <a:gd name="T39" fmla="*/ 88 h 166"/>
                <a:gd name="T40" fmla="*/ 94 w 188"/>
                <a:gd name="T41" fmla="*/ 30 h 166"/>
                <a:gd name="T42" fmla="*/ 127 w 188"/>
                <a:gd name="T43" fmla="*/ 88 h 166"/>
                <a:gd name="T44" fmla="*/ 136 w 188"/>
                <a:gd name="T45" fmla="*/ 8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8" h="166">
                  <a:moveTo>
                    <a:pt x="136" y="83"/>
                  </a:moveTo>
                  <a:cubicBezTo>
                    <a:pt x="145" y="78"/>
                    <a:pt x="145" y="78"/>
                    <a:pt x="145" y="78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1" y="2"/>
                    <a:pt x="97" y="0"/>
                    <a:pt x="94" y="0"/>
                  </a:cubicBezTo>
                  <a:cubicBezTo>
                    <a:pt x="90" y="0"/>
                    <a:pt x="87" y="2"/>
                    <a:pt x="85" y="5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1" y="151"/>
                    <a:pt x="1" y="151"/>
                    <a:pt x="1" y="151"/>
                  </a:cubicBezTo>
                  <a:cubicBezTo>
                    <a:pt x="0" y="154"/>
                    <a:pt x="0" y="157"/>
                    <a:pt x="1" y="161"/>
                  </a:cubicBezTo>
                  <a:cubicBezTo>
                    <a:pt x="3" y="164"/>
                    <a:pt x="7" y="166"/>
                    <a:pt x="10" y="166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1" y="165"/>
                    <a:pt x="185" y="164"/>
                    <a:pt x="187" y="160"/>
                  </a:cubicBezTo>
                  <a:cubicBezTo>
                    <a:pt x="188" y="157"/>
                    <a:pt x="188" y="154"/>
                    <a:pt x="187" y="150"/>
                  </a:cubicBezTo>
                  <a:cubicBezTo>
                    <a:pt x="145" y="78"/>
                    <a:pt x="145" y="78"/>
                    <a:pt x="145" y="78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94" y="146"/>
                    <a:pt x="94" y="146"/>
                    <a:pt x="94" y="146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36" y="83"/>
                    <a:pt x="136" y="83"/>
                    <a:pt x="136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27" name="Freeform 226"/>
            <p:cNvSpPr>
              <a:spLocks/>
            </p:cNvSpPr>
            <p:nvPr/>
          </p:nvSpPr>
          <p:spPr bwMode="auto">
            <a:xfrm>
              <a:off x="2378076" y="1743076"/>
              <a:ext cx="171450" cy="173038"/>
            </a:xfrm>
            <a:custGeom>
              <a:avLst/>
              <a:gdLst>
                <a:gd name="T0" fmla="*/ 151 w 183"/>
                <a:gd name="T1" fmla="*/ 92 h 184"/>
                <a:gd name="T2" fmla="*/ 160 w 183"/>
                <a:gd name="T3" fmla="*/ 95 h 184"/>
                <a:gd name="T4" fmla="*/ 182 w 183"/>
                <a:gd name="T5" fmla="*/ 14 h 184"/>
                <a:gd name="T6" fmla="*/ 180 w 183"/>
                <a:gd name="T7" fmla="*/ 4 h 184"/>
                <a:gd name="T8" fmla="*/ 170 w 183"/>
                <a:gd name="T9" fmla="*/ 1 h 184"/>
                <a:gd name="T10" fmla="*/ 89 w 183"/>
                <a:gd name="T11" fmla="*/ 23 h 184"/>
                <a:gd name="T12" fmla="*/ 8 w 183"/>
                <a:gd name="T13" fmla="*/ 45 h 184"/>
                <a:gd name="T14" fmla="*/ 1 w 183"/>
                <a:gd name="T15" fmla="*/ 52 h 184"/>
                <a:gd name="T16" fmla="*/ 3 w 183"/>
                <a:gd name="T17" fmla="*/ 62 h 184"/>
                <a:gd name="T18" fmla="*/ 63 w 183"/>
                <a:gd name="T19" fmla="*/ 121 h 184"/>
                <a:gd name="T20" fmla="*/ 63 w 183"/>
                <a:gd name="T21" fmla="*/ 121 h 184"/>
                <a:gd name="T22" fmla="*/ 122 w 183"/>
                <a:gd name="T23" fmla="*/ 180 h 184"/>
                <a:gd name="T24" fmla="*/ 132 w 183"/>
                <a:gd name="T25" fmla="*/ 183 h 184"/>
                <a:gd name="T26" fmla="*/ 139 w 183"/>
                <a:gd name="T27" fmla="*/ 176 h 184"/>
                <a:gd name="T28" fmla="*/ 160 w 183"/>
                <a:gd name="T29" fmla="*/ 95 h 184"/>
                <a:gd name="T30" fmla="*/ 160 w 183"/>
                <a:gd name="T31" fmla="*/ 95 h 184"/>
                <a:gd name="T32" fmla="*/ 151 w 183"/>
                <a:gd name="T33" fmla="*/ 92 h 184"/>
                <a:gd name="T34" fmla="*/ 141 w 183"/>
                <a:gd name="T35" fmla="*/ 90 h 184"/>
                <a:gd name="T36" fmla="*/ 124 w 183"/>
                <a:gd name="T37" fmla="*/ 154 h 184"/>
                <a:gd name="T38" fmla="*/ 77 w 183"/>
                <a:gd name="T39" fmla="*/ 107 h 184"/>
                <a:gd name="T40" fmla="*/ 77 w 183"/>
                <a:gd name="T41" fmla="*/ 107 h 184"/>
                <a:gd name="T42" fmla="*/ 30 w 183"/>
                <a:gd name="T43" fmla="*/ 60 h 184"/>
                <a:gd name="T44" fmla="*/ 94 w 183"/>
                <a:gd name="T45" fmla="*/ 42 h 184"/>
                <a:gd name="T46" fmla="*/ 158 w 183"/>
                <a:gd name="T47" fmla="*/ 25 h 184"/>
                <a:gd name="T48" fmla="*/ 141 w 183"/>
                <a:gd name="T49" fmla="*/ 90 h 184"/>
                <a:gd name="T50" fmla="*/ 141 w 183"/>
                <a:gd name="T51" fmla="*/ 90 h 184"/>
                <a:gd name="T52" fmla="*/ 151 w 183"/>
                <a:gd name="T53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3" h="184">
                  <a:moveTo>
                    <a:pt x="151" y="92"/>
                  </a:moveTo>
                  <a:cubicBezTo>
                    <a:pt x="160" y="95"/>
                    <a:pt x="160" y="95"/>
                    <a:pt x="160" y="95"/>
                  </a:cubicBezTo>
                  <a:cubicBezTo>
                    <a:pt x="182" y="14"/>
                    <a:pt x="182" y="14"/>
                    <a:pt x="182" y="14"/>
                  </a:cubicBezTo>
                  <a:cubicBezTo>
                    <a:pt x="183" y="10"/>
                    <a:pt x="182" y="6"/>
                    <a:pt x="180" y="4"/>
                  </a:cubicBezTo>
                  <a:cubicBezTo>
                    <a:pt x="177" y="1"/>
                    <a:pt x="173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4" y="46"/>
                    <a:pt x="2" y="49"/>
                    <a:pt x="1" y="52"/>
                  </a:cubicBezTo>
                  <a:cubicBezTo>
                    <a:pt x="0" y="55"/>
                    <a:pt x="1" y="59"/>
                    <a:pt x="3" y="62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5" y="183"/>
                    <a:pt x="128" y="184"/>
                    <a:pt x="132" y="183"/>
                  </a:cubicBezTo>
                  <a:cubicBezTo>
                    <a:pt x="135" y="182"/>
                    <a:pt x="138" y="179"/>
                    <a:pt x="139" y="176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24" y="154"/>
                    <a:pt x="124" y="154"/>
                    <a:pt x="124" y="15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28" name="Freeform 227"/>
            <p:cNvSpPr>
              <a:spLocks/>
            </p:cNvSpPr>
            <p:nvPr/>
          </p:nvSpPr>
          <p:spPr bwMode="auto">
            <a:xfrm>
              <a:off x="1087438" y="863601"/>
              <a:ext cx="171450" cy="173038"/>
            </a:xfrm>
            <a:custGeom>
              <a:avLst/>
              <a:gdLst>
                <a:gd name="T0" fmla="*/ 151 w 183"/>
                <a:gd name="T1" fmla="*/ 92 h 184"/>
                <a:gd name="T2" fmla="*/ 161 w 183"/>
                <a:gd name="T3" fmla="*/ 95 h 184"/>
                <a:gd name="T4" fmla="*/ 182 w 183"/>
                <a:gd name="T5" fmla="*/ 13 h 184"/>
                <a:gd name="T6" fmla="*/ 180 w 183"/>
                <a:gd name="T7" fmla="*/ 4 h 184"/>
                <a:gd name="T8" fmla="*/ 170 w 183"/>
                <a:gd name="T9" fmla="*/ 1 h 184"/>
                <a:gd name="T10" fmla="*/ 89 w 183"/>
                <a:gd name="T11" fmla="*/ 23 h 184"/>
                <a:gd name="T12" fmla="*/ 8 w 183"/>
                <a:gd name="T13" fmla="*/ 45 h 184"/>
                <a:gd name="T14" fmla="*/ 1 w 183"/>
                <a:gd name="T15" fmla="*/ 52 h 184"/>
                <a:gd name="T16" fmla="*/ 4 w 183"/>
                <a:gd name="T17" fmla="*/ 62 h 184"/>
                <a:gd name="T18" fmla="*/ 63 w 183"/>
                <a:gd name="T19" fmla="*/ 121 h 184"/>
                <a:gd name="T20" fmla="*/ 63 w 183"/>
                <a:gd name="T21" fmla="*/ 121 h 184"/>
                <a:gd name="T22" fmla="*/ 122 w 183"/>
                <a:gd name="T23" fmla="*/ 180 h 184"/>
                <a:gd name="T24" fmla="*/ 132 w 183"/>
                <a:gd name="T25" fmla="*/ 183 h 184"/>
                <a:gd name="T26" fmla="*/ 139 w 183"/>
                <a:gd name="T27" fmla="*/ 176 h 184"/>
                <a:gd name="T28" fmla="*/ 161 w 183"/>
                <a:gd name="T29" fmla="*/ 95 h 184"/>
                <a:gd name="T30" fmla="*/ 151 w 183"/>
                <a:gd name="T31" fmla="*/ 92 h 184"/>
                <a:gd name="T32" fmla="*/ 141 w 183"/>
                <a:gd name="T33" fmla="*/ 89 h 184"/>
                <a:gd name="T34" fmla="*/ 124 w 183"/>
                <a:gd name="T35" fmla="*/ 154 h 184"/>
                <a:gd name="T36" fmla="*/ 77 w 183"/>
                <a:gd name="T37" fmla="*/ 107 h 184"/>
                <a:gd name="T38" fmla="*/ 77 w 183"/>
                <a:gd name="T39" fmla="*/ 107 h 184"/>
                <a:gd name="T40" fmla="*/ 30 w 183"/>
                <a:gd name="T41" fmla="*/ 60 h 184"/>
                <a:gd name="T42" fmla="*/ 94 w 183"/>
                <a:gd name="T43" fmla="*/ 42 h 184"/>
                <a:gd name="T44" fmla="*/ 159 w 183"/>
                <a:gd name="T45" fmla="*/ 25 h 184"/>
                <a:gd name="T46" fmla="*/ 141 w 183"/>
                <a:gd name="T47" fmla="*/ 89 h 184"/>
                <a:gd name="T48" fmla="*/ 151 w 183"/>
                <a:gd name="T49" fmla="*/ 9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3" h="184">
                  <a:moveTo>
                    <a:pt x="151" y="92"/>
                  </a:moveTo>
                  <a:cubicBezTo>
                    <a:pt x="161" y="95"/>
                    <a:pt x="161" y="95"/>
                    <a:pt x="161" y="95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3" y="10"/>
                    <a:pt x="182" y="6"/>
                    <a:pt x="180" y="4"/>
                  </a:cubicBezTo>
                  <a:cubicBezTo>
                    <a:pt x="177" y="1"/>
                    <a:pt x="174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5" y="46"/>
                    <a:pt x="2" y="48"/>
                    <a:pt x="1" y="52"/>
                  </a:cubicBezTo>
                  <a:cubicBezTo>
                    <a:pt x="0" y="55"/>
                    <a:pt x="1" y="59"/>
                    <a:pt x="4" y="62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63" y="121"/>
                    <a:pt x="63" y="121"/>
                    <a:pt x="63" y="121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5" y="183"/>
                    <a:pt x="129" y="184"/>
                    <a:pt x="132" y="183"/>
                  </a:cubicBezTo>
                  <a:cubicBezTo>
                    <a:pt x="135" y="182"/>
                    <a:pt x="138" y="179"/>
                    <a:pt x="139" y="176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24" y="154"/>
                    <a:pt x="124" y="154"/>
                    <a:pt x="124" y="154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1033463" y="2501901"/>
              <a:ext cx="171450" cy="169863"/>
            </a:xfrm>
            <a:custGeom>
              <a:avLst/>
              <a:gdLst>
                <a:gd name="T0" fmla="*/ 151 w 183"/>
                <a:gd name="T1" fmla="*/ 92 h 183"/>
                <a:gd name="T2" fmla="*/ 160 w 183"/>
                <a:gd name="T3" fmla="*/ 94 h 183"/>
                <a:gd name="T4" fmla="*/ 182 w 183"/>
                <a:gd name="T5" fmla="*/ 13 h 183"/>
                <a:gd name="T6" fmla="*/ 179 w 183"/>
                <a:gd name="T7" fmla="*/ 3 h 183"/>
                <a:gd name="T8" fmla="*/ 170 w 183"/>
                <a:gd name="T9" fmla="*/ 1 h 183"/>
                <a:gd name="T10" fmla="*/ 89 w 183"/>
                <a:gd name="T11" fmla="*/ 23 h 183"/>
                <a:gd name="T12" fmla="*/ 8 w 183"/>
                <a:gd name="T13" fmla="*/ 44 h 183"/>
                <a:gd name="T14" fmla="*/ 1 w 183"/>
                <a:gd name="T15" fmla="*/ 52 h 183"/>
                <a:gd name="T16" fmla="*/ 3 w 183"/>
                <a:gd name="T17" fmla="*/ 61 h 183"/>
                <a:gd name="T18" fmla="*/ 63 w 183"/>
                <a:gd name="T19" fmla="*/ 120 h 183"/>
                <a:gd name="T20" fmla="*/ 122 w 183"/>
                <a:gd name="T21" fmla="*/ 180 h 183"/>
                <a:gd name="T22" fmla="*/ 132 w 183"/>
                <a:gd name="T23" fmla="*/ 182 h 183"/>
                <a:gd name="T24" fmla="*/ 139 w 183"/>
                <a:gd name="T25" fmla="*/ 175 h 183"/>
                <a:gd name="T26" fmla="*/ 160 w 183"/>
                <a:gd name="T27" fmla="*/ 94 h 183"/>
                <a:gd name="T28" fmla="*/ 151 w 183"/>
                <a:gd name="T29" fmla="*/ 92 h 183"/>
                <a:gd name="T30" fmla="*/ 141 w 183"/>
                <a:gd name="T31" fmla="*/ 89 h 183"/>
                <a:gd name="T32" fmla="*/ 124 w 183"/>
                <a:gd name="T33" fmla="*/ 153 h 183"/>
                <a:gd name="T34" fmla="*/ 77 w 183"/>
                <a:gd name="T35" fmla="*/ 106 h 183"/>
                <a:gd name="T36" fmla="*/ 30 w 183"/>
                <a:gd name="T37" fmla="*/ 59 h 183"/>
                <a:gd name="T38" fmla="*/ 94 w 183"/>
                <a:gd name="T39" fmla="*/ 42 h 183"/>
                <a:gd name="T40" fmla="*/ 158 w 183"/>
                <a:gd name="T41" fmla="*/ 25 h 183"/>
                <a:gd name="T42" fmla="*/ 141 w 183"/>
                <a:gd name="T43" fmla="*/ 89 h 183"/>
                <a:gd name="T44" fmla="*/ 151 w 183"/>
                <a:gd name="T45" fmla="*/ 9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3" h="183">
                  <a:moveTo>
                    <a:pt x="151" y="92"/>
                  </a:moveTo>
                  <a:cubicBezTo>
                    <a:pt x="160" y="94"/>
                    <a:pt x="160" y="94"/>
                    <a:pt x="160" y="94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3" y="10"/>
                    <a:pt x="182" y="6"/>
                    <a:pt x="179" y="3"/>
                  </a:cubicBezTo>
                  <a:cubicBezTo>
                    <a:pt x="177" y="1"/>
                    <a:pt x="173" y="0"/>
                    <a:pt x="170" y="1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4" y="45"/>
                    <a:pt x="2" y="48"/>
                    <a:pt x="1" y="52"/>
                  </a:cubicBezTo>
                  <a:cubicBezTo>
                    <a:pt x="0" y="55"/>
                    <a:pt x="1" y="59"/>
                    <a:pt x="3" y="61"/>
                  </a:cubicBezTo>
                  <a:cubicBezTo>
                    <a:pt x="63" y="120"/>
                    <a:pt x="63" y="120"/>
                    <a:pt x="63" y="120"/>
                  </a:cubicBezTo>
                  <a:cubicBezTo>
                    <a:pt x="122" y="180"/>
                    <a:pt x="122" y="180"/>
                    <a:pt x="122" y="180"/>
                  </a:cubicBezTo>
                  <a:cubicBezTo>
                    <a:pt x="124" y="182"/>
                    <a:pt x="128" y="183"/>
                    <a:pt x="132" y="182"/>
                  </a:cubicBezTo>
                  <a:cubicBezTo>
                    <a:pt x="135" y="181"/>
                    <a:pt x="138" y="179"/>
                    <a:pt x="139" y="175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24" y="153"/>
                    <a:pt x="124" y="153"/>
                    <a:pt x="124" y="153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51" y="92"/>
                    <a:pt x="151" y="92"/>
                    <a:pt x="151" y="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2520951" y="906464"/>
              <a:ext cx="153988" cy="177800"/>
            </a:xfrm>
            <a:custGeom>
              <a:avLst/>
              <a:gdLst>
                <a:gd name="T0" fmla="*/ 83 w 165"/>
                <a:gd name="T1" fmla="*/ 137 h 189"/>
                <a:gd name="T2" fmla="*/ 88 w 165"/>
                <a:gd name="T3" fmla="*/ 145 h 189"/>
                <a:gd name="T4" fmla="*/ 160 w 165"/>
                <a:gd name="T5" fmla="*/ 103 h 189"/>
                <a:gd name="T6" fmla="*/ 165 w 165"/>
                <a:gd name="T7" fmla="*/ 94 h 189"/>
                <a:gd name="T8" fmla="*/ 160 w 165"/>
                <a:gd name="T9" fmla="*/ 86 h 189"/>
                <a:gd name="T10" fmla="*/ 88 w 165"/>
                <a:gd name="T11" fmla="*/ 44 h 189"/>
                <a:gd name="T12" fmla="*/ 15 w 165"/>
                <a:gd name="T13" fmla="*/ 2 h 189"/>
                <a:gd name="T14" fmla="*/ 5 w 165"/>
                <a:gd name="T15" fmla="*/ 2 h 189"/>
                <a:gd name="T16" fmla="*/ 0 w 165"/>
                <a:gd name="T17" fmla="*/ 11 h 189"/>
                <a:gd name="T18" fmla="*/ 0 w 165"/>
                <a:gd name="T19" fmla="*/ 95 h 189"/>
                <a:gd name="T20" fmla="*/ 0 w 165"/>
                <a:gd name="T21" fmla="*/ 95 h 189"/>
                <a:gd name="T22" fmla="*/ 0 w 165"/>
                <a:gd name="T23" fmla="*/ 179 h 189"/>
                <a:gd name="T24" fmla="*/ 5 w 165"/>
                <a:gd name="T25" fmla="*/ 187 h 189"/>
                <a:gd name="T26" fmla="*/ 15 w 165"/>
                <a:gd name="T27" fmla="*/ 187 h 189"/>
                <a:gd name="T28" fmla="*/ 88 w 165"/>
                <a:gd name="T29" fmla="*/ 145 h 189"/>
                <a:gd name="T30" fmla="*/ 83 w 165"/>
                <a:gd name="T31" fmla="*/ 137 h 189"/>
                <a:gd name="T32" fmla="*/ 78 w 165"/>
                <a:gd name="T33" fmla="*/ 128 h 189"/>
                <a:gd name="T34" fmla="*/ 20 w 165"/>
                <a:gd name="T35" fmla="*/ 161 h 189"/>
                <a:gd name="T36" fmla="*/ 20 w 165"/>
                <a:gd name="T37" fmla="*/ 95 h 189"/>
                <a:gd name="T38" fmla="*/ 20 w 165"/>
                <a:gd name="T39" fmla="*/ 95 h 189"/>
                <a:gd name="T40" fmla="*/ 20 w 165"/>
                <a:gd name="T41" fmla="*/ 28 h 189"/>
                <a:gd name="T42" fmla="*/ 78 w 165"/>
                <a:gd name="T43" fmla="*/ 61 h 189"/>
                <a:gd name="T44" fmla="*/ 135 w 165"/>
                <a:gd name="T45" fmla="*/ 95 h 189"/>
                <a:gd name="T46" fmla="*/ 78 w 165"/>
                <a:gd name="T47" fmla="*/ 128 h 189"/>
                <a:gd name="T48" fmla="*/ 83 w 165"/>
                <a:gd name="T49" fmla="*/ 13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189">
                  <a:moveTo>
                    <a:pt x="83" y="137"/>
                  </a:moveTo>
                  <a:cubicBezTo>
                    <a:pt x="88" y="145"/>
                    <a:pt x="88" y="145"/>
                    <a:pt x="88" y="145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4" y="101"/>
                    <a:pt x="165" y="98"/>
                    <a:pt x="165" y="94"/>
                  </a:cubicBezTo>
                  <a:cubicBezTo>
                    <a:pt x="165" y="91"/>
                    <a:pt x="164" y="88"/>
                    <a:pt x="160" y="8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2" y="0"/>
                    <a:pt x="8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2"/>
                    <a:pt x="2" y="185"/>
                    <a:pt x="5" y="187"/>
                  </a:cubicBezTo>
                  <a:cubicBezTo>
                    <a:pt x="8" y="189"/>
                    <a:pt x="12" y="189"/>
                    <a:pt x="15" y="187"/>
                  </a:cubicBezTo>
                  <a:cubicBezTo>
                    <a:pt x="88" y="145"/>
                    <a:pt x="88" y="145"/>
                    <a:pt x="88" y="145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3" y="137"/>
                    <a:pt x="83" y="137"/>
                    <a:pt x="83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1095376" y="1690689"/>
              <a:ext cx="153988" cy="176213"/>
            </a:xfrm>
            <a:custGeom>
              <a:avLst/>
              <a:gdLst>
                <a:gd name="T0" fmla="*/ 83 w 165"/>
                <a:gd name="T1" fmla="*/ 137 h 189"/>
                <a:gd name="T2" fmla="*/ 88 w 165"/>
                <a:gd name="T3" fmla="*/ 145 h 189"/>
                <a:gd name="T4" fmla="*/ 160 w 165"/>
                <a:gd name="T5" fmla="*/ 103 h 189"/>
                <a:gd name="T6" fmla="*/ 165 w 165"/>
                <a:gd name="T7" fmla="*/ 95 h 189"/>
                <a:gd name="T8" fmla="*/ 160 w 165"/>
                <a:gd name="T9" fmla="*/ 86 h 189"/>
                <a:gd name="T10" fmla="*/ 88 w 165"/>
                <a:gd name="T11" fmla="*/ 44 h 189"/>
                <a:gd name="T12" fmla="*/ 88 w 165"/>
                <a:gd name="T13" fmla="*/ 44 h 189"/>
                <a:gd name="T14" fmla="*/ 15 w 165"/>
                <a:gd name="T15" fmla="*/ 2 h 189"/>
                <a:gd name="T16" fmla="*/ 5 w 165"/>
                <a:gd name="T17" fmla="*/ 2 h 189"/>
                <a:gd name="T18" fmla="*/ 0 w 165"/>
                <a:gd name="T19" fmla="*/ 11 h 189"/>
                <a:gd name="T20" fmla="*/ 0 w 165"/>
                <a:gd name="T21" fmla="*/ 95 h 189"/>
                <a:gd name="T22" fmla="*/ 0 w 165"/>
                <a:gd name="T23" fmla="*/ 95 h 189"/>
                <a:gd name="T24" fmla="*/ 0 w 165"/>
                <a:gd name="T25" fmla="*/ 179 h 189"/>
                <a:gd name="T26" fmla="*/ 5 w 165"/>
                <a:gd name="T27" fmla="*/ 187 h 189"/>
                <a:gd name="T28" fmla="*/ 15 w 165"/>
                <a:gd name="T29" fmla="*/ 187 h 189"/>
                <a:gd name="T30" fmla="*/ 88 w 165"/>
                <a:gd name="T31" fmla="*/ 145 h 189"/>
                <a:gd name="T32" fmla="*/ 83 w 165"/>
                <a:gd name="T33" fmla="*/ 137 h 189"/>
                <a:gd name="T34" fmla="*/ 78 w 165"/>
                <a:gd name="T35" fmla="*/ 128 h 189"/>
                <a:gd name="T36" fmla="*/ 20 w 165"/>
                <a:gd name="T37" fmla="*/ 161 h 189"/>
                <a:gd name="T38" fmla="*/ 20 w 165"/>
                <a:gd name="T39" fmla="*/ 95 h 189"/>
                <a:gd name="T40" fmla="*/ 20 w 165"/>
                <a:gd name="T41" fmla="*/ 95 h 189"/>
                <a:gd name="T42" fmla="*/ 20 w 165"/>
                <a:gd name="T43" fmla="*/ 28 h 189"/>
                <a:gd name="T44" fmla="*/ 78 w 165"/>
                <a:gd name="T45" fmla="*/ 61 h 189"/>
                <a:gd name="T46" fmla="*/ 78 w 165"/>
                <a:gd name="T47" fmla="*/ 61 h 189"/>
                <a:gd name="T48" fmla="*/ 135 w 165"/>
                <a:gd name="T49" fmla="*/ 95 h 189"/>
                <a:gd name="T50" fmla="*/ 78 w 165"/>
                <a:gd name="T51" fmla="*/ 128 h 189"/>
                <a:gd name="T52" fmla="*/ 83 w 165"/>
                <a:gd name="T53" fmla="*/ 13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5" h="189">
                  <a:moveTo>
                    <a:pt x="83" y="137"/>
                  </a:moveTo>
                  <a:cubicBezTo>
                    <a:pt x="88" y="145"/>
                    <a:pt x="88" y="145"/>
                    <a:pt x="88" y="145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4" y="102"/>
                    <a:pt x="165" y="98"/>
                    <a:pt x="165" y="95"/>
                  </a:cubicBezTo>
                  <a:cubicBezTo>
                    <a:pt x="165" y="91"/>
                    <a:pt x="164" y="88"/>
                    <a:pt x="160" y="86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2" y="0"/>
                    <a:pt x="8" y="0"/>
                    <a:pt x="5" y="2"/>
                  </a:cubicBezTo>
                  <a:cubicBezTo>
                    <a:pt x="2" y="4"/>
                    <a:pt x="0" y="7"/>
                    <a:pt x="0" y="1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2"/>
                    <a:pt x="2" y="186"/>
                    <a:pt x="5" y="187"/>
                  </a:cubicBezTo>
                  <a:cubicBezTo>
                    <a:pt x="8" y="189"/>
                    <a:pt x="12" y="189"/>
                    <a:pt x="15" y="187"/>
                  </a:cubicBezTo>
                  <a:cubicBezTo>
                    <a:pt x="88" y="145"/>
                    <a:pt x="88" y="145"/>
                    <a:pt x="88" y="145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135" y="95"/>
                    <a:pt x="135" y="95"/>
                    <a:pt x="135" y="95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83" y="137"/>
                    <a:pt x="83" y="137"/>
                    <a:pt x="83" y="1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32" name="Freeform 231"/>
            <p:cNvSpPr>
              <a:spLocks/>
            </p:cNvSpPr>
            <p:nvPr/>
          </p:nvSpPr>
          <p:spPr bwMode="auto">
            <a:xfrm>
              <a:off x="1944688" y="1620839"/>
              <a:ext cx="136525" cy="138113"/>
            </a:xfrm>
            <a:custGeom>
              <a:avLst/>
              <a:gdLst>
                <a:gd name="T0" fmla="*/ 137 w 147"/>
                <a:gd name="T1" fmla="*/ 73 h 147"/>
                <a:gd name="T2" fmla="*/ 127 w 147"/>
                <a:gd name="T3" fmla="*/ 73 h 147"/>
                <a:gd name="T4" fmla="*/ 111 w 147"/>
                <a:gd name="T5" fmla="*/ 111 h 147"/>
                <a:gd name="T6" fmla="*/ 74 w 147"/>
                <a:gd name="T7" fmla="*/ 127 h 147"/>
                <a:gd name="T8" fmla="*/ 36 w 147"/>
                <a:gd name="T9" fmla="*/ 111 h 147"/>
                <a:gd name="T10" fmla="*/ 20 w 147"/>
                <a:gd name="T11" fmla="*/ 73 h 147"/>
                <a:gd name="T12" fmla="*/ 36 w 147"/>
                <a:gd name="T13" fmla="*/ 35 h 147"/>
                <a:gd name="T14" fmla="*/ 74 w 147"/>
                <a:gd name="T15" fmla="*/ 20 h 147"/>
                <a:gd name="T16" fmla="*/ 111 w 147"/>
                <a:gd name="T17" fmla="*/ 35 h 147"/>
                <a:gd name="T18" fmla="*/ 127 w 147"/>
                <a:gd name="T19" fmla="*/ 73 h 147"/>
                <a:gd name="T20" fmla="*/ 137 w 147"/>
                <a:gd name="T21" fmla="*/ 73 h 147"/>
                <a:gd name="T22" fmla="*/ 147 w 147"/>
                <a:gd name="T23" fmla="*/ 73 h 147"/>
                <a:gd name="T24" fmla="*/ 74 w 147"/>
                <a:gd name="T25" fmla="*/ 0 h 147"/>
                <a:gd name="T26" fmla="*/ 0 w 147"/>
                <a:gd name="T27" fmla="*/ 73 h 147"/>
                <a:gd name="T28" fmla="*/ 74 w 147"/>
                <a:gd name="T29" fmla="*/ 147 h 147"/>
                <a:gd name="T30" fmla="*/ 147 w 147"/>
                <a:gd name="T31" fmla="*/ 73 h 147"/>
                <a:gd name="T32" fmla="*/ 137 w 147"/>
                <a:gd name="T33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147">
                  <a:moveTo>
                    <a:pt x="137" y="73"/>
                  </a:moveTo>
                  <a:cubicBezTo>
                    <a:pt x="127" y="73"/>
                    <a:pt x="127" y="73"/>
                    <a:pt x="127" y="73"/>
                  </a:cubicBezTo>
                  <a:cubicBezTo>
                    <a:pt x="127" y="88"/>
                    <a:pt x="121" y="102"/>
                    <a:pt x="111" y="111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3"/>
                  </a:cubicBezTo>
                  <a:cubicBezTo>
                    <a:pt x="20" y="58"/>
                    <a:pt x="26" y="45"/>
                    <a:pt x="36" y="35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5"/>
                  </a:cubicBezTo>
                  <a:cubicBezTo>
                    <a:pt x="121" y="45"/>
                    <a:pt x="127" y="58"/>
                    <a:pt x="127" y="73"/>
                  </a:cubicBezTo>
                  <a:cubicBezTo>
                    <a:pt x="137" y="73"/>
                    <a:pt x="137" y="73"/>
                    <a:pt x="137" y="73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33" y="0"/>
                    <a:pt x="0" y="33"/>
                    <a:pt x="0" y="73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3"/>
                  </a:cubicBezTo>
                  <a:cubicBezTo>
                    <a:pt x="137" y="73"/>
                    <a:pt x="137" y="73"/>
                    <a:pt x="137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1643063" y="955676"/>
              <a:ext cx="138113" cy="139700"/>
            </a:xfrm>
            <a:custGeom>
              <a:avLst/>
              <a:gdLst>
                <a:gd name="T0" fmla="*/ 138 w 148"/>
                <a:gd name="T1" fmla="*/ 74 h 148"/>
                <a:gd name="T2" fmla="*/ 128 w 148"/>
                <a:gd name="T3" fmla="*/ 74 h 148"/>
                <a:gd name="T4" fmla="*/ 112 w 148"/>
                <a:gd name="T5" fmla="*/ 112 h 148"/>
                <a:gd name="T6" fmla="*/ 74 w 148"/>
                <a:gd name="T7" fmla="*/ 128 h 148"/>
                <a:gd name="T8" fmla="*/ 36 w 148"/>
                <a:gd name="T9" fmla="*/ 112 h 148"/>
                <a:gd name="T10" fmla="*/ 20 w 148"/>
                <a:gd name="T11" fmla="*/ 74 h 148"/>
                <a:gd name="T12" fmla="*/ 36 w 148"/>
                <a:gd name="T13" fmla="*/ 36 h 148"/>
                <a:gd name="T14" fmla="*/ 74 w 148"/>
                <a:gd name="T15" fmla="*/ 20 h 148"/>
                <a:gd name="T16" fmla="*/ 112 w 148"/>
                <a:gd name="T17" fmla="*/ 36 h 148"/>
                <a:gd name="T18" fmla="*/ 128 w 148"/>
                <a:gd name="T19" fmla="*/ 74 h 148"/>
                <a:gd name="T20" fmla="*/ 138 w 148"/>
                <a:gd name="T21" fmla="*/ 74 h 148"/>
                <a:gd name="T22" fmla="*/ 148 w 148"/>
                <a:gd name="T23" fmla="*/ 74 h 148"/>
                <a:gd name="T24" fmla="*/ 74 w 148"/>
                <a:gd name="T25" fmla="*/ 0 h 148"/>
                <a:gd name="T26" fmla="*/ 0 w 148"/>
                <a:gd name="T27" fmla="*/ 74 h 148"/>
                <a:gd name="T28" fmla="*/ 74 w 148"/>
                <a:gd name="T29" fmla="*/ 148 h 148"/>
                <a:gd name="T30" fmla="*/ 148 w 148"/>
                <a:gd name="T31" fmla="*/ 74 h 148"/>
                <a:gd name="T32" fmla="*/ 138 w 148"/>
                <a:gd name="T33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8" h="148">
                  <a:moveTo>
                    <a:pt x="138" y="74"/>
                  </a:moveTo>
                  <a:cubicBezTo>
                    <a:pt x="128" y="74"/>
                    <a:pt x="128" y="74"/>
                    <a:pt x="128" y="74"/>
                  </a:cubicBezTo>
                  <a:cubicBezTo>
                    <a:pt x="128" y="89"/>
                    <a:pt x="122" y="102"/>
                    <a:pt x="112" y="112"/>
                  </a:cubicBezTo>
                  <a:cubicBezTo>
                    <a:pt x="102" y="122"/>
                    <a:pt x="89" y="128"/>
                    <a:pt x="74" y="128"/>
                  </a:cubicBezTo>
                  <a:cubicBezTo>
                    <a:pt x="59" y="128"/>
                    <a:pt x="46" y="122"/>
                    <a:pt x="36" y="112"/>
                  </a:cubicBezTo>
                  <a:cubicBezTo>
                    <a:pt x="26" y="102"/>
                    <a:pt x="20" y="89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6"/>
                    <a:pt x="128" y="59"/>
                    <a:pt x="128" y="74"/>
                  </a:cubicBezTo>
                  <a:cubicBezTo>
                    <a:pt x="138" y="74"/>
                    <a:pt x="138" y="74"/>
                    <a:pt x="138" y="74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115" y="148"/>
                    <a:pt x="148" y="115"/>
                    <a:pt x="148" y="74"/>
                  </a:cubicBezTo>
                  <a:cubicBezTo>
                    <a:pt x="138" y="74"/>
                    <a:pt x="138" y="74"/>
                    <a:pt x="138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34" name="Freeform 233"/>
            <p:cNvSpPr>
              <a:spLocks/>
            </p:cNvSpPr>
            <p:nvPr/>
          </p:nvSpPr>
          <p:spPr bwMode="auto">
            <a:xfrm>
              <a:off x="1681163" y="2713039"/>
              <a:ext cx="138113" cy="136525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1 w 147"/>
                <a:gd name="T5" fmla="*/ 112 h 147"/>
                <a:gd name="T6" fmla="*/ 74 w 147"/>
                <a:gd name="T7" fmla="*/ 127 h 147"/>
                <a:gd name="T8" fmla="*/ 36 w 147"/>
                <a:gd name="T9" fmla="*/ 112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1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21 w 147"/>
                <a:gd name="T27" fmla="*/ 22 h 147"/>
                <a:gd name="T28" fmla="*/ 0 w 147"/>
                <a:gd name="T29" fmla="*/ 74 h 147"/>
                <a:gd name="T30" fmla="*/ 74 w 147"/>
                <a:gd name="T31" fmla="*/ 147 h 147"/>
                <a:gd name="T32" fmla="*/ 147 w 147"/>
                <a:gd name="T33" fmla="*/ 74 h 147"/>
                <a:gd name="T34" fmla="*/ 137 w 147"/>
                <a:gd name="T35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8"/>
                    <a:pt x="121" y="102"/>
                    <a:pt x="111" y="112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2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5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6"/>
                  </a:cubicBezTo>
                  <a:cubicBezTo>
                    <a:pt x="121" y="45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8" y="35"/>
                    <a:pt x="0" y="5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35" name="Freeform 234"/>
            <p:cNvSpPr>
              <a:spLocks/>
            </p:cNvSpPr>
            <p:nvPr/>
          </p:nvSpPr>
          <p:spPr bwMode="auto">
            <a:xfrm>
              <a:off x="1958976" y="2624139"/>
              <a:ext cx="138113" cy="77788"/>
            </a:xfrm>
            <a:custGeom>
              <a:avLst/>
              <a:gdLst>
                <a:gd name="T0" fmla="*/ 20 w 148"/>
                <a:gd name="T1" fmla="*/ 73 h 83"/>
                <a:gd name="T2" fmla="*/ 36 w 148"/>
                <a:gd name="T3" fmla="*/ 36 h 83"/>
                <a:gd name="T4" fmla="*/ 74 w 148"/>
                <a:gd name="T5" fmla="*/ 20 h 83"/>
                <a:gd name="T6" fmla="*/ 112 w 148"/>
                <a:gd name="T7" fmla="*/ 36 h 83"/>
                <a:gd name="T8" fmla="*/ 128 w 148"/>
                <a:gd name="T9" fmla="*/ 73 h 83"/>
                <a:gd name="T10" fmla="*/ 138 w 148"/>
                <a:gd name="T11" fmla="*/ 83 h 83"/>
                <a:gd name="T12" fmla="*/ 148 w 148"/>
                <a:gd name="T13" fmla="*/ 73 h 83"/>
                <a:gd name="T14" fmla="*/ 74 w 148"/>
                <a:gd name="T15" fmla="*/ 0 h 83"/>
                <a:gd name="T16" fmla="*/ 22 w 148"/>
                <a:gd name="T17" fmla="*/ 21 h 83"/>
                <a:gd name="T18" fmla="*/ 0 w 148"/>
                <a:gd name="T19" fmla="*/ 73 h 83"/>
                <a:gd name="T20" fmla="*/ 10 w 148"/>
                <a:gd name="T21" fmla="*/ 83 h 83"/>
                <a:gd name="T22" fmla="*/ 20 w 148"/>
                <a:gd name="T23" fmla="*/ 73 h 83"/>
                <a:gd name="T24" fmla="*/ 20 w 148"/>
                <a:gd name="T25" fmla="*/ 7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83">
                  <a:moveTo>
                    <a:pt x="20" y="73"/>
                  </a:moveTo>
                  <a:cubicBezTo>
                    <a:pt x="20" y="59"/>
                    <a:pt x="26" y="45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5"/>
                    <a:pt x="128" y="59"/>
                    <a:pt x="128" y="73"/>
                  </a:cubicBezTo>
                  <a:cubicBezTo>
                    <a:pt x="128" y="79"/>
                    <a:pt x="132" y="83"/>
                    <a:pt x="138" y="83"/>
                  </a:cubicBezTo>
                  <a:cubicBezTo>
                    <a:pt x="143" y="83"/>
                    <a:pt x="148" y="79"/>
                    <a:pt x="148" y="73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54" y="0"/>
                    <a:pt x="35" y="8"/>
                    <a:pt x="22" y="21"/>
                  </a:cubicBezTo>
                  <a:cubicBezTo>
                    <a:pt x="9" y="35"/>
                    <a:pt x="0" y="53"/>
                    <a:pt x="0" y="73"/>
                  </a:cubicBezTo>
                  <a:cubicBezTo>
                    <a:pt x="0" y="79"/>
                    <a:pt x="5" y="83"/>
                    <a:pt x="10" y="83"/>
                  </a:cubicBezTo>
                  <a:cubicBezTo>
                    <a:pt x="16" y="83"/>
                    <a:pt x="20" y="79"/>
                    <a:pt x="20" y="73"/>
                  </a:cubicBezTo>
                  <a:cubicBezTo>
                    <a:pt x="20" y="73"/>
                    <a:pt x="20" y="73"/>
                    <a:pt x="20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36" name="Freeform 235"/>
            <p:cNvSpPr>
              <a:spLocks/>
            </p:cNvSpPr>
            <p:nvPr/>
          </p:nvSpPr>
          <p:spPr bwMode="auto">
            <a:xfrm>
              <a:off x="1484313" y="1709739"/>
              <a:ext cx="138113" cy="77788"/>
            </a:xfrm>
            <a:custGeom>
              <a:avLst/>
              <a:gdLst>
                <a:gd name="T0" fmla="*/ 20 w 148"/>
                <a:gd name="T1" fmla="*/ 74 h 84"/>
                <a:gd name="T2" fmla="*/ 36 w 148"/>
                <a:gd name="T3" fmla="*/ 36 h 84"/>
                <a:gd name="T4" fmla="*/ 74 w 148"/>
                <a:gd name="T5" fmla="*/ 20 h 84"/>
                <a:gd name="T6" fmla="*/ 112 w 148"/>
                <a:gd name="T7" fmla="*/ 36 h 84"/>
                <a:gd name="T8" fmla="*/ 128 w 148"/>
                <a:gd name="T9" fmla="*/ 74 h 84"/>
                <a:gd name="T10" fmla="*/ 138 w 148"/>
                <a:gd name="T11" fmla="*/ 84 h 84"/>
                <a:gd name="T12" fmla="*/ 148 w 148"/>
                <a:gd name="T13" fmla="*/ 74 h 84"/>
                <a:gd name="T14" fmla="*/ 74 w 148"/>
                <a:gd name="T15" fmla="*/ 0 h 84"/>
                <a:gd name="T16" fmla="*/ 0 w 148"/>
                <a:gd name="T17" fmla="*/ 74 h 84"/>
                <a:gd name="T18" fmla="*/ 10 w 148"/>
                <a:gd name="T19" fmla="*/ 84 h 84"/>
                <a:gd name="T20" fmla="*/ 20 w 148"/>
                <a:gd name="T21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84">
                  <a:moveTo>
                    <a:pt x="20" y="74"/>
                  </a:moveTo>
                  <a:cubicBezTo>
                    <a:pt x="20" y="59"/>
                    <a:pt x="26" y="46"/>
                    <a:pt x="36" y="36"/>
                  </a:cubicBezTo>
                  <a:cubicBezTo>
                    <a:pt x="46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2" y="46"/>
                    <a:pt x="128" y="59"/>
                    <a:pt x="128" y="74"/>
                  </a:cubicBezTo>
                  <a:cubicBezTo>
                    <a:pt x="128" y="79"/>
                    <a:pt x="132" y="84"/>
                    <a:pt x="138" y="84"/>
                  </a:cubicBezTo>
                  <a:cubicBezTo>
                    <a:pt x="143" y="84"/>
                    <a:pt x="148" y="79"/>
                    <a:pt x="148" y="74"/>
                  </a:cubicBezTo>
                  <a:cubicBezTo>
                    <a:pt x="148" y="33"/>
                    <a:pt x="115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79"/>
                    <a:pt x="5" y="84"/>
                    <a:pt x="10" y="84"/>
                  </a:cubicBezTo>
                  <a:cubicBezTo>
                    <a:pt x="16" y="84"/>
                    <a:pt x="20" y="79"/>
                    <a:pt x="20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37" name="Freeform 236"/>
            <p:cNvSpPr>
              <a:spLocks/>
            </p:cNvSpPr>
            <p:nvPr/>
          </p:nvSpPr>
          <p:spPr bwMode="auto">
            <a:xfrm>
              <a:off x="857251" y="1227139"/>
              <a:ext cx="136525" cy="77788"/>
            </a:xfrm>
            <a:custGeom>
              <a:avLst/>
              <a:gdLst>
                <a:gd name="T0" fmla="*/ 20 w 146"/>
                <a:gd name="T1" fmla="*/ 74 h 84"/>
                <a:gd name="T2" fmla="*/ 35 w 146"/>
                <a:gd name="T3" fmla="*/ 36 h 84"/>
                <a:gd name="T4" fmla="*/ 73 w 146"/>
                <a:gd name="T5" fmla="*/ 20 h 84"/>
                <a:gd name="T6" fmla="*/ 111 w 146"/>
                <a:gd name="T7" fmla="*/ 36 h 84"/>
                <a:gd name="T8" fmla="*/ 126 w 146"/>
                <a:gd name="T9" fmla="*/ 74 h 84"/>
                <a:gd name="T10" fmla="*/ 136 w 146"/>
                <a:gd name="T11" fmla="*/ 84 h 84"/>
                <a:gd name="T12" fmla="*/ 146 w 146"/>
                <a:gd name="T13" fmla="*/ 74 h 84"/>
                <a:gd name="T14" fmla="*/ 125 w 146"/>
                <a:gd name="T15" fmla="*/ 22 h 84"/>
                <a:gd name="T16" fmla="*/ 73 w 146"/>
                <a:gd name="T17" fmla="*/ 0 h 84"/>
                <a:gd name="T18" fmla="*/ 21 w 146"/>
                <a:gd name="T19" fmla="*/ 22 h 84"/>
                <a:gd name="T20" fmla="*/ 0 w 146"/>
                <a:gd name="T21" fmla="*/ 74 h 84"/>
                <a:gd name="T22" fmla="*/ 10 w 146"/>
                <a:gd name="T23" fmla="*/ 84 h 84"/>
                <a:gd name="T24" fmla="*/ 20 w 146"/>
                <a:gd name="T25" fmla="*/ 7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84">
                  <a:moveTo>
                    <a:pt x="20" y="74"/>
                  </a:moveTo>
                  <a:cubicBezTo>
                    <a:pt x="20" y="59"/>
                    <a:pt x="26" y="46"/>
                    <a:pt x="35" y="36"/>
                  </a:cubicBezTo>
                  <a:cubicBezTo>
                    <a:pt x="45" y="26"/>
                    <a:pt x="58" y="20"/>
                    <a:pt x="73" y="20"/>
                  </a:cubicBezTo>
                  <a:cubicBezTo>
                    <a:pt x="88" y="20"/>
                    <a:pt x="101" y="26"/>
                    <a:pt x="111" y="36"/>
                  </a:cubicBezTo>
                  <a:cubicBezTo>
                    <a:pt x="120" y="46"/>
                    <a:pt x="126" y="59"/>
                    <a:pt x="126" y="74"/>
                  </a:cubicBezTo>
                  <a:cubicBezTo>
                    <a:pt x="126" y="80"/>
                    <a:pt x="131" y="84"/>
                    <a:pt x="136" y="84"/>
                  </a:cubicBezTo>
                  <a:cubicBezTo>
                    <a:pt x="142" y="84"/>
                    <a:pt x="146" y="80"/>
                    <a:pt x="146" y="74"/>
                  </a:cubicBezTo>
                  <a:cubicBezTo>
                    <a:pt x="146" y="54"/>
                    <a:pt x="138" y="35"/>
                    <a:pt x="125" y="22"/>
                  </a:cubicBezTo>
                  <a:cubicBezTo>
                    <a:pt x="112" y="9"/>
                    <a:pt x="93" y="0"/>
                    <a:pt x="73" y="0"/>
                  </a:cubicBezTo>
                  <a:cubicBezTo>
                    <a:pt x="53" y="0"/>
                    <a:pt x="34" y="9"/>
                    <a:pt x="21" y="22"/>
                  </a:cubicBezTo>
                  <a:cubicBezTo>
                    <a:pt x="8" y="35"/>
                    <a:pt x="0" y="54"/>
                    <a:pt x="0" y="74"/>
                  </a:cubicBezTo>
                  <a:cubicBezTo>
                    <a:pt x="0" y="80"/>
                    <a:pt x="4" y="84"/>
                    <a:pt x="10" y="84"/>
                  </a:cubicBezTo>
                  <a:cubicBezTo>
                    <a:pt x="15" y="84"/>
                    <a:pt x="20" y="80"/>
                    <a:pt x="20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38" name="Freeform 237"/>
            <p:cNvSpPr>
              <a:spLocks/>
            </p:cNvSpPr>
            <p:nvPr/>
          </p:nvSpPr>
          <p:spPr bwMode="auto">
            <a:xfrm>
              <a:off x="2298701" y="1265239"/>
              <a:ext cx="77788" cy="136525"/>
            </a:xfrm>
            <a:custGeom>
              <a:avLst/>
              <a:gdLst>
                <a:gd name="T0" fmla="*/ 73 w 83"/>
                <a:gd name="T1" fmla="*/ 126 h 146"/>
                <a:gd name="T2" fmla="*/ 35 w 83"/>
                <a:gd name="T3" fmla="*/ 111 h 146"/>
                <a:gd name="T4" fmla="*/ 20 w 83"/>
                <a:gd name="T5" fmla="*/ 73 h 146"/>
                <a:gd name="T6" fmla="*/ 35 w 83"/>
                <a:gd name="T7" fmla="*/ 35 h 146"/>
                <a:gd name="T8" fmla="*/ 73 w 83"/>
                <a:gd name="T9" fmla="*/ 20 h 146"/>
                <a:gd name="T10" fmla="*/ 83 w 83"/>
                <a:gd name="T11" fmla="*/ 10 h 146"/>
                <a:gd name="T12" fmla="*/ 73 w 83"/>
                <a:gd name="T13" fmla="*/ 0 h 146"/>
                <a:gd name="T14" fmla="*/ 21 w 83"/>
                <a:gd name="T15" fmla="*/ 21 h 146"/>
                <a:gd name="T16" fmla="*/ 0 w 83"/>
                <a:gd name="T17" fmla="*/ 73 h 146"/>
                <a:gd name="T18" fmla="*/ 21 w 83"/>
                <a:gd name="T19" fmla="*/ 125 h 146"/>
                <a:gd name="T20" fmla="*/ 73 w 83"/>
                <a:gd name="T21" fmla="*/ 146 h 146"/>
                <a:gd name="T22" fmla="*/ 83 w 83"/>
                <a:gd name="T23" fmla="*/ 136 h 146"/>
                <a:gd name="T24" fmla="*/ 73 w 83"/>
                <a:gd name="T25" fmla="*/ 1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46">
                  <a:moveTo>
                    <a:pt x="73" y="126"/>
                  </a:moveTo>
                  <a:cubicBezTo>
                    <a:pt x="58" y="126"/>
                    <a:pt x="45" y="120"/>
                    <a:pt x="35" y="111"/>
                  </a:cubicBezTo>
                  <a:cubicBezTo>
                    <a:pt x="26" y="101"/>
                    <a:pt x="20" y="88"/>
                    <a:pt x="20" y="73"/>
                  </a:cubicBezTo>
                  <a:cubicBezTo>
                    <a:pt x="20" y="58"/>
                    <a:pt x="26" y="45"/>
                    <a:pt x="35" y="35"/>
                  </a:cubicBezTo>
                  <a:cubicBezTo>
                    <a:pt x="45" y="25"/>
                    <a:pt x="58" y="20"/>
                    <a:pt x="73" y="20"/>
                  </a:cubicBezTo>
                  <a:cubicBezTo>
                    <a:pt x="79" y="20"/>
                    <a:pt x="83" y="15"/>
                    <a:pt x="83" y="10"/>
                  </a:cubicBezTo>
                  <a:cubicBezTo>
                    <a:pt x="83" y="4"/>
                    <a:pt x="79" y="0"/>
                    <a:pt x="73" y="0"/>
                  </a:cubicBezTo>
                  <a:cubicBezTo>
                    <a:pt x="53" y="0"/>
                    <a:pt x="34" y="8"/>
                    <a:pt x="21" y="21"/>
                  </a:cubicBezTo>
                  <a:cubicBezTo>
                    <a:pt x="8" y="34"/>
                    <a:pt x="0" y="53"/>
                    <a:pt x="0" y="73"/>
                  </a:cubicBezTo>
                  <a:cubicBezTo>
                    <a:pt x="0" y="93"/>
                    <a:pt x="8" y="112"/>
                    <a:pt x="21" y="125"/>
                  </a:cubicBezTo>
                  <a:cubicBezTo>
                    <a:pt x="34" y="138"/>
                    <a:pt x="53" y="146"/>
                    <a:pt x="73" y="146"/>
                  </a:cubicBezTo>
                  <a:cubicBezTo>
                    <a:pt x="79" y="146"/>
                    <a:pt x="83" y="142"/>
                    <a:pt x="83" y="136"/>
                  </a:cubicBezTo>
                  <a:cubicBezTo>
                    <a:pt x="83" y="131"/>
                    <a:pt x="79" y="126"/>
                    <a:pt x="73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865188" y="2654301"/>
              <a:ext cx="77788" cy="136525"/>
            </a:xfrm>
            <a:custGeom>
              <a:avLst/>
              <a:gdLst>
                <a:gd name="T0" fmla="*/ 73 w 83"/>
                <a:gd name="T1" fmla="*/ 126 h 146"/>
                <a:gd name="T2" fmla="*/ 36 w 83"/>
                <a:gd name="T3" fmla="*/ 111 h 146"/>
                <a:gd name="T4" fmla="*/ 20 w 83"/>
                <a:gd name="T5" fmla="*/ 73 h 146"/>
                <a:gd name="T6" fmla="*/ 36 w 83"/>
                <a:gd name="T7" fmla="*/ 35 h 146"/>
                <a:gd name="T8" fmla="*/ 73 w 83"/>
                <a:gd name="T9" fmla="*/ 20 h 146"/>
                <a:gd name="T10" fmla="*/ 83 w 83"/>
                <a:gd name="T11" fmla="*/ 10 h 146"/>
                <a:gd name="T12" fmla="*/ 73 w 83"/>
                <a:gd name="T13" fmla="*/ 0 h 146"/>
                <a:gd name="T14" fmla="*/ 21 w 83"/>
                <a:gd name="T15" fmla="*/ 21 h 146"/>
                <a:gd name="T16" fmla="*/ 0 w 83"/>
                <a:gd name="T17" fmla="*/ 73 h 146"/>
                <a:gd name="T18" fmla="*/ 21 w 83"/>
                <a:gd name="T19" fmla="*/ 125 h 146"/>
                <a:gd name="T20" fmla="*/ 73 w 83"/>
                <a:gd name="T21" fmla="*/ 146 h 146"/>
                <a:gd name="T22" fmla="*/ 83 w 83"/>
                <a:gd name="T23" fmla="*/ 136 h 146"/>
                <a:gd name="T24" fmla="*/ 73 w 83"/>
                <a:gd name="T25" fmla="*/ 12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46">
                  <a:moveTo>
                    <a:pt x="73" y="126"/>
                  </a:moveTo>
                  <a:cubicBezTo>
                    <a:pt x="59" y="126"/>
                    <a:pt x="45" y="120"/>
                    <a:pt x="36" y="111"/>
                  </a:cubicBezTo>
                  <a:cubicBezTo>
                    <a:pt x="26" y="101"/>
                    <a:pt x="20" y="88"/>
                    <a:pt x="20" y="73"/>
                  </a:cubicBezTo>
                  <a:cubicBezTo>
                    <a:pt x="20" y="58"/>
                    <a:pt x="26" y="45"/>
                    <a:pt x="36" y="35"/>
                  </a:cubicBezTo>
                  <a:cubicBezTo>
                    <a:pt x="45" y="26"/>
                    <a:pt x="59" y="20"/>
                    <a:pt x="73" y="20"/>
                  </a:cubicBezTo>
                  <a:cubicBezTo>
                    <a:pt x="79" y="20"/>
                    <a:pt x="83" y="15"/>
                    <a:pt x="83" y="10"/>
                  </a:cubicBezTo>
                  <a:cubicBezTo>
                    <a:pt x="83" y="4"/>
                    <a:pt x="79" y="0"/>
                    <a:pt x="73" y="0"/>
                  </a:cubicBezTo>
                  <a:cubicBezTo>
                    <a:pt x="53" y="0"/>
                    <a:pt x="35" y="8"/>
                    <a:pt x="21" y="21"/>
                  </a:cubicBezTo>
                  <a:cubicBezTo>
                    <a:pt x="8" y="34"/>
                    <a:pt x="0" y="53"/>
                    <a:pt x="0" y="73"/>
                  </a:cubicBezTo>
                  <a:cubicBezTo>
                    <a:pt x="0" y="93"/>
                    <a:pt x="8" y="112"/>
                    <a:pt x="21" y="125"/>
                  </a:cubicBezTo>
                  <a:cubicBezTo>
                    <a:pt x="35" y="138"/>
                    <a:pt x="53" y="146"/>
                    <a:pt x="73" y="146"/>
                  </a:cubicBezTo>
                  <a:cubicBezTo>
                    <a:pt x="79" y="146"/>
                    <a:pt x="83" y="142"/>
                    <a:pt x="83" y="136"/>
                  </a:cubicBezTo>
                  <a:cubicBezTo>
                    <a:pt x="83" y="131"/>
                    <a:pt x="79" y="126"/>
                    <a:pt x="73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40" name="Freeform 239"/>
            <p:cNvSpPr>
              <a:spLocks/>
            </p:cNvSpPr>
            <p:nvPr/>
          </p:nvSpPr>
          <p:spPr bwMode="auto">
            <a:xfrm>
              <a:off x="1504951" y="760414"/>
              <a:ext cx="77788" cy="138113"/>
            </a:xfrm>
            <a:custGeom>
              <a:avLst/>
              <a:gdLst>
                <a:gd name="T0" fmla="*/ 74 w 84"/>
                <a:gd name="T1" fmla="*/ 127 h 147"/>
                <a:gd name="T2" fmla="*/ 36 w 84"/>
                <a:gd name="T3" fmla="*/ 111 h 147"/>
                <a:gd name="T4" fmla="*/ 20 w 84"/>
                <a:gd name="T5" fmla="*/ 74 h 147"/>
                <a:gd name="T6" fmla="*/ 36 w 84"/>
                <a:gd name="T7" fmla="*/ 36 h 147"/>
                <a:gd name="T8" fmla="*/ 74 w 84"/>
                <a:gd name="T9" fmla="*/ 20 h 147"/>
                <a:gd name="T10" fmla="*/ 84 w 84"/>
                <a:gd name="T11" fmla="*/ 10 h 147"/>
                <a:gd name="T12" fmla="*/ 74 w 84"/>
                <a:gd name="T13" fmla="*/ 0 h 147"/>
                <a:gd name="T14" fmla="*/ 21 w 84"/>
                <a:gd name="T15" fmla="*/ 22 h 147"/>
                <a:gd name="T16" fmla="*/ 0 w 84"/>
                <a:gd name="T17" fmla="*/ 74 h 147"/>
                <a:gd name="T18" fmla="*/ 21 w 84"/>
                <a:gd name="T19" fmla="*/ 125 h 147"/>
                <a:gd name="T20" fmla="*/ 74 w 84"/>
                <a:gd name="T21" fmla="*/ 147 h 147"/>
                <a:gd name="T22" fmla="*/ 84 w 84"/>
                <a:gd name="T23" fmla="*/ 137 h 147"/>
                <a:gd name="T24" fmla="*/ 74 w 84"/>
                <a:gd name="T25" fmla="*/ 12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" h="147">
                  <a:moveTo>
                    <a:pt x="74" y="127"/>
                  </a:move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79" y="20"/>
                    <a:pt x="84" y="16"/>
                    <a:pt x="84" y="10"/>
                  </a:cubicBezTo>
                  <a:cubicBezTo>
                    <a:pt x="84" y="5"/>
                    <a:pt x="79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8" y="35"/>
                    <a:pt x="0" y="53"/>
                    <a:pt x="0" y="74"/>
                  </a:cubicBezTo>
                  <a:cubicBezTo>
                    <a:pt x="0" y="94"/>
                    <a:pt x="8" y="112"/>
                    <a:pt x="21" y="125"/>
                  </a:cubicBezTo>
                  <a:cubicBezTo>
                    <a:pt x="35" y="139"/>
                    <a:pt x="53" y="147"/>
                    <a:pt x="74" y="147"/>
                  </a:cubicBezTo>
                  <a:cubicBezTo>
                    <a:pt x="79" y="147"/>
                    <a:pt x="84" y="142"/>
                    <a:pt x="84" y="137"/>
                  </a:cubicBezTo>
                  <a:cubicBezTo>
                    <a:pt x="84" y="131"/>
                    <a:pt x="79" y="127"/>
                    <a:pt x="74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835026" y="2085976"/>
              <a:ext cx="138113" cy="138113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2 w 147"/>
                <a:gd name="T5" fmla="*/ 112 h 147"/>
                <a:gd name="T6" fmla="*/ 74 w 147"/>
                <a:gd name="T7" fmla="*/ 127 h 147"/>
                <a:gd name="T8" fmla="*/ 36 w 147"/>
                <a:gd name="T9" fmla="*/ 112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2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22 w 147"/>
                <a:gd name="T27" fmla="*/ 22 h 147"/>
                <a:gd name="T28" fmla="*/ 0 w 147"/>
                <a:gd name="T29" fmla="*/ 74 h 147"/>
                <a:gd name="T30" fmla="*/ 74 w 147"/>
                <a:gd name="T31" fmla="*/ 147 h 147"/>
                <a:gd name="T32" fmla="*/ 147 w 147"/>
                <a:gd name="T33" fmla="*/ 74 h 147"/>
                <a:gd name="T34" fmla="*/ 137 w 147"/>
                <a:gd name="T35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9"/>
                    <a:pt x="121" y="102"/>
                    <a:pt x="112" y="112"/>
                  </a:cubicBezTo>
                  <a:cubicBezTo>
                    <a:pt x="102" y="121"/>
                    <a:pt x="89" y="127"/>
                    <a:pt x="74" y="127"/>
                  </a:cubicBezTo>
                  <a:cubicBezTo>
                    <a:pt x="59" y="127"/>
                    <a:pt x="45" y="121"/>
                    <a:pt x="36" y="112"/>
                  </a:cubicBezTo>
                  <a:cubicBezTo>
                    <a:pt x="26" y="102"/>
                    <a:pt x="20" y="89"/>
                    <a:pt x="20" y="74"/>
                  </a:cubicBezTo>
                  <a:cubicBezTo>
                    <a:pt x="20" y="59"/>
                    <a:pt x="26" y="46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9" y="20"/>
                    <a:pt x="102" y="26"/>
                    <a:pt x="112" y="36"/>
                  </a:cubicBezTo>
                  <a:cubicBezTo>
                    <a:pt x="121" y="46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53" y="0"/>
                    <a:pt x="35" y="8"/>
                    <a:pt x="22" y="22"/>
                  </a:cubicBezTo>
                  <a:cubicBezTo>
                    <a:pt x="8" y="35"/>
                    <a:pt x="0" y="54"/>
                    <a:pt x="0" y="74"/>
                  </a:cubicBezTo>
                  <a:cubicBezTo>
                    <a:pt x="0" y="115"/>
                    <a:pt x="33" y="147"/>
                    <a:pt x="74" y="147"/>
                  </a:cubicBezTo>
                  <a:cubicBezTo>
                    <a:pt x="114" y="147"/>
                    <a:pt x="147" y="115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42" name="Freeform 241"/>
            <p:cNvSpPr>
              <a:spLocks/>
            </p:cNvSpPr>
            <p:nvPr/>
          </p:nvSpPr>
          <p:spPr bwMode="auto">
            <a:xfrm>
              <a:off x="2671763" y="2154239"/>
              <a:ext cx="138113" cy="138113"/>
            </a:xfrm>
            <a:custGeom>
              <a:avLst/>
              <a:gdLst>
                <a:gd name="T0" fmla="*/ 137 w 147"/>
                <a:gd name="T1" fmla="*/ 74 h 147"/>
                <a:gd name="T2" fmla="*/ 127 w 147"/>
                <a:gd name="T3" fmla="*/ 74 h 147"/>
                <a:gd name="T4" fmla="*/ 111 w 147"/>
                <a:gd name="T5" fmla="*/ 111 h 147"/>
                <a:gd name="T6" fmla="*/ 74 w 147"/>
                <a:gd name="T7" fmla="*/ 127 h 147"/>
                <a:gd name="T8" fmla="*/ 36 w 147"/>
                <a:gd name="T9" fmla="*/ 111 h 147"/>
                <a:gd name="T10" fmla="*/ 20 w 147"/>
                <a:gd name="T11" fmla="*/ 74 h 147"/>
                <a:gd name="T12" fmla="*/ 36 w 147"/>
                <a:gd name="T13" fmla="*/ 36 h 147"/>
                <a:gd name="T14" fmla="*/ 74 w 147"/>
                <a:gd name="T15" fmla="*/ 20 h 147"/>
                <a:gd name="T16" fmla="*/ 111 w 147"/>
                <a:gd name="T17" fmla="*/ 36 h 147"/>
                <a:gd name="T18" fmla="*/ 127 w 147"/>
                <a:gd name="T19" fmla="*/ 74 h 147"/>
                <a:gd name="T20" fmla="*/ 137 w 147"/>
                <a:gd name="T21" fmla="*/ 74 h 147"/>
                <a:gd name="T22" fmla="*/ 147 w 147"/>
                <a:gd name="T23" fmla="*/ 74 h 147"/>
                <a:gd name="T24" fmla="*/ 74 w 147"/>
                <a:gd name="T25" fmla="*/ 0 h 147"/>
                <a:gd name="T26" fmla="*/ 0 w 147"/>
                <a:gd name="T27" fmla="*/ 74 h 147"/>
                <a:gd name="T28" fmla="*/ 74 w 147"/>
                <a:gd name="T29" fmla="*/ 147 h 147"/>
                <a:gd name="T30" fmla="*/ 147 w 147"/>
                <a:gd name="T31" fmla="*/ 74 h 147"/>
                <a:gd name="T32" fmla="*/ 137 w 147"/>
                <a:gd name="T33" fmla="*/ 74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147">
                  <a:moveTo>
                    <a:pt x="137" y="74"/>
                  </a:moveTo>
                  <a:cubicBezTo>
                    <a:pt x="127" y="74"/>
                    <a:pt x="127" y="74"/>
                    <a:pt x="127" y="74"/>
                  </a:cubicBezTo>
                  <a:cubicBezTo>
                    <a:pt x="127" y="88"/>
                    <a:pt x="121" y="102"/>
                    <a:pt x="111" y="111"/>
                  </a:cubicBezTo>
                  <a:cubicBezTo>
                    <a:pt x="102" y="121"/>
                    <a:pt x="88" y="127"/>
                    <a:pt x="74" y="127"/>
                  </a:cubicBezTo>
                  <a:cubicBezTo>
                    <a:pt x="59" y="127"/>
                    <a:pt x="45" y="121"/>
                    <a:pt x="36" y="111"/>
                  </a:cubicBezTo>
                  <a:cubicBezTo>
                    <a:pt x="26" y="102"/>
                    <a:pt x="20" y="88"/>
                    <a:pt x="20" y="74"/>
                  </a:cubicBezTo>
                  <a:cubicBezTo>
                    <a:pt x="20" y="59"/>
                    <a:pt x="26" y="45"/>
                    <a:pt x="36" y="36"/>
                  </a:cubicBezTo>
                  <a:cubicBezTo>
                    <a:pt x="45" y="26"/>
                    <a:pt x="59" y="20"/>
                    <a:pt x="74" y="20"/>
                  </a:cubicBezTo>
                  <a:cubicBezTo>
                    <a:pt x="88" y="20"/>
                    <a:pt x="102" y="26"/>
                    <a:pt x="111" y="36"/>
                  </a:cubicBezTo>
                  <a:cubicBezTo>
                    <a:pt x="121" y="45"/>
                    <a:pt x="127" y="59"/>
                    <a:pt x="127" y="74"/>
                  </a:cubicBezTo>
                  <a:cubicBezTo>
                    <a:pt x="137" y="74"/>
                    <a:pt x="137" y="74"/>
                    <a:pt x="137" y="74"/>
                  </a:cubicBezTo>
                  <a:cubicBezTo>
                    <a:pt x="147" y="74"/>
                    <a:pt x="147" y="74"/>
                    <a:pt x="147" y="74"/>
                  </a:cubicBezTo>
                  <a:cubicBezTo>
                    <a:pt x="147" y="33"/>
                    <a:pt x="114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37" y="74"/>
                    <a:pt x="137" y="74"/>
                    <a:pt x="137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43" name="Freeform 242"/>
            <p:cNvSpPr>
              <a:spLocks/>
            </p:cNvSpPr>
            <p:nvPr/>
          </p:nvSpPr>
          <p:spPr bwMode="auto">
            <a:xfrm>
              <a:off x="2625726" y="1265239"/>
              <a:ext cx="138113" cy="136525"/>
            </a:xfrm>
            <a:custGeom>
              <a:avLst/>
              <a:gdLst>
                <a:gd name="T0" fmla="*/ 10 w 147"/>
                <a:gd name="T1" fmla="*/ 10 h 146"/>
                <a:gd name="T2" fmla="*/ 10 w 147"/>
                <a:gd name="T3" fmla="*/ 20 h 146"/>
                <a:gd name="T4" fmla="*/ 127 w 147"/>
                <a:gd name="T5" fmla="*/ 20 h 146"/>
                <a:gd name="T6" fmla="*/ 127 w 147"/>
                <a:gd name="T7" fmla="*/ 126 h 146"/>
                <a:gd name="T8" fmla="*/ 20 w 147"/>
                <a:gd name="T9" fmla="*/ 126 h 146"/>
                <a:gd name="T10" fmla="*/ 20 w 147"/>
                <a:gd name="T11" fmla="*/ 10 h 146"/>
                <a:gd name="T12" fmla="*/ 10 w 147"/>
                <a:gd name="T13" fmla="*/ 10 h 146"/>
                <a:gd name="T14" fmla="*/ 10 w 147"/>
                <a:gd name="T15" fmla="*/ 20 h 146"/>
                <a:gd name="T16" fmla="*/ 10 w 147"/>
                <a:gd name="T17" fmla="*/ 10 h 146"/>
                <a:gd name="T18" fmla="*/ 0 w 147"/>
                <a:gd name="T19" fmla="*/ 10 h 146"/>
                <a:gd name="T20" fmla="*/ 0 w 147"/>
                <a:gd name="T21" fmla="*/ 136 h 146"/>
                <a:gd name="T22" fmla="*/ 3 w 147"/>
                <a:gd name="T23" fmla="*/ 143 h 146"/>
                <a:gd name="T24" fmla="*/ 10 w 147"/>
                <a:gd name="T25" fmla="*/ 146 h 146"/>
                <a:gd name="T26" fmla="*/ 137 w 147"/>
                <a:gd name="T27" fmla="*/ 146 h 146"/>
                <a:gd name="T28" fmla="*/ 144 w 147"/>
                <a:gd name="T29" fmla="*/ 143 h 146"/>
                <a:gd name="T30" fmla="*/ 147 w 147"/>
                <a:gd name="T31" fmla="*/ 136 h 146"/>
                <a:gd name="T32" fmla="*/ 147 w 147"/>
                <a:gd name="T33" fmla="*/ 10 h 146"/>
                <a:gd name="T34" fmla="*/ 144 w 147"/>
                <a:gd name="T35" fmla="*/ 2 h 146"/>
                <a:gd name="T36" fmla="*/ 137 w 147"/>
                <a:gd name="T37" fmla="*/ 0 h 146"/>
                <a:gd name="T38" fmla="*/ 10 w 147"/>
                <a:gd name="T39" fmla="*/ 0 h 146"/>
                <a:gd name="T40" fmla="*/ 3 w 147"/>
                <a:gd name="T41" fmla="*/ 2 h 146"/>
                <a:gd name="T42" fmla="*/ 0 w 147"/>
                <a:gd name="T43" fmla="*/ 10 h 146"/>
                <a:gd name="T44" fmla="*/ 10 w 147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1"/>
                    <a:pt x="3" y="143"/>
                  </a:cubicBezTo>
                  <a:cubicBezTo>
                    <a:pt x="5" y="145"/>
                    <a:pt x="8" y="146"/>
                    <a:pt x="10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9" y="146"/>
                    <a:pt x="142" y="145"/>
                    <a:pt x="144" y="143"/>
                  </a:cubicBezTo>
                  <a:cubicBezTo>
                    <a:pt x="146" y="141"/>
                    <a:pt x="147" y="139"/>
                    <a:pt x="147" y="136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7"/>
                    <a:pt x="146" y="4"/>
                    <a:pt x="144" y="2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2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44" name="Freeform 243"/>
            <p:cNvSpPr>
              <a:spLocks/>
            </p:cNvSpPr>
            <p:nvPr/>
          </p:nvSpPr>
          <p:spPr bwMode="auto">
            <a:xfrm>
              <a:off x="1287463" y="1323976"/>
              <a:ext cx="136525" cy="136525"/>
            </a:xfrm>
            <a:custGeom>
              <a:avLst/>
              <a:gdLst>
                <a:gd name="T0" fmla="*/ 10 w 146"/>
                <a:gd name="T1" fmla="*/ 10 h 146"/>
                <a:gd name="T2" fmla="*/ 10 w 146"/>
                <a:gd name="T3" fmla="*/ 20 h 146"/>
                <a:gd name="T4" fmla="*/ 126 w 146"/>
                <a:gd name="T5" fmla="*/ 20 h 146"/>
                <a:gd name="T6" fmla="*/ 126 w 146"/>
                <a:gd name="T7" fmla="*/ 126 h 146"/>
                <a:gd name="T8" fmla="*/ 20 w 146"/>
                <a:gd name="T9" fmla="*/ 126 h 146"/>
                <a:gd name="T10" fmla="*/ 20 w 146"/>
                <a:gd name="T11" fmla="*/ 10 h 146"/>
                <a:gd name="T12" fmla="*/ 10 w 146"/>
                <a:gd name="T13" fmla="*/ 10 h 146"/>
                <a:gd name="T14" fmla="*/ 10 w 146"/>
                <a:gd name="T15" fmla="*/ 20 h 146"/>
                <a:gd name="T16" fmla="*/ 10 w 146"/>
                <a:gd name="T17" fmla="*/ 10 h 146"/>
                <a:gd name="T18" fmla="*/ 0 w 146"/>
                <a:gd name="T19" fmla="*/ 10 h 146"/>
                <a:gd name="T20" fmla="*/ 0 w 146"/>
                <a:gd name="T21" fmla="*/ 136 h 146"/>
                <a:gd name="T22" fmla="*/ 3 w 146"/>
                <a:gd name="T23" fmla="*/ 144 h 146"/>
                <a:gd name="T24" fmla="*/ 10 w 146"/>
                <a:gd name="T25" fmla="*/ 146 h 146"/>
                <a:gd name="T26" fmla="*/ 136 w 146"/>
                <a:gd name="T27" fmla="*/ 146 h 146"/>
                <a:gd name="T28" fmla="*/ 143 w 146"/>
                <a:gd name="T29" fmla="*/ 144 h 146"/>
                <a:gd name="T30" fmla="*/ 146 w 146"/>
                <a:gd name="T31" fmla="*/ 136 h 146"/>
                <a:gd name="T32" fmla="*/ 146 w 146"/>
                <a:gd name="T33" fmla="*/ 10 h 146"/>
                <a:gd name="T34" fmla="*/ 143 w 146"/>
                <a:gd name="T35" fmla="*/ 3 h 146"/>
                <a:gd name="T36" fmla="*/ 136 w 146"/>
                <a:gd name="T37" fmla="*/ 0 h 146"/>
                <a:gd name="T38" fmla="*/ 10 w 146"/>
                <a:gd name="T39" fmla="*/ 0 h 146"/>
                <a:gd name="T40" fmla="*/ 3 w 146"/>
                <a:gd name="T41" fmla="*/ 3 h 146"/>
                <a:gd name="T42" fmla="*/ 0 w 146"/>
                <a:gd name="T43" fmla="*/ 10 h 146"/>
                <a:gd name="T44" fmla="*/ 10 w 146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6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2"/>
                    <a:pt x="3" y="144"/>
                  </a:cubicBezTo>
                  <a:cubicBezTo>
                    <a:pt x="4" y="145"/>
                    <a:pt x="7" y="146"/>
                    <a:pt x="10" y="146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9" y="146"/>
                    <a:pt x="141" y="145"/>
                    <a:pt x="143" y="144"/>
                  </a:cubicBezTo>
                  <a:cubicBezTo>
                    <a:pt x="145" y="142"/>
                    <a:pt x="146" y="139"/>
                    <a:pt x="146" y="136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7"/>
                    <a:pt x="145" y="5"/>
                    <a:pt x="143" y="3"/>
                  </a:cubicBezTo>
                  <a:cubicBezTo>
                    <a:pt x="141" y="1"/>
                    <a:pt x="139" y="0"/>
                    <a:pt x="13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4" y="1"/>
                    <a:pt x="3" y="3"/>
                  </a:cubicBezTo>
                  <a:cubicBezTo>
                    <a:pt x="1" y="5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45" name="Freeform 244"/>
            <p:cNvSpPr>
              <a:spLocks/>
            </p:cNvSpPr>
            <p:nvPr/>
          </p:nvSpPr>
          <p:spPr bwMode="auto">
            <a:xfrm>
              <a:off x="1281113" y="2079626"/>
              <a:ext cx="136525" cy="138113"/>
            </a:xfrm>
            <a:custGeom>
              <a:avLst/>
              <a:gdLst>
                <a:gd name="T0" fmla="*/ 10 w 147"/>
                <a:gd name="T1" fmla="*/ 10 h 147"/>
                <a:gd name="T2" fmla="*/ 10 w 147"/>
                <a:gd name="T3" fmla="*/ 20 h 147"/>
                <a:gd name="T4" fmla="*/ 127 w 147"/>
                <a:gd name="T5" fmla="*/ 20 h 147"/>
                <a:gd name="T6" fmla="*/ 127 w 147"/>
                <a:gd name="T7" fmla="*/ 127 h 147"/>
                <a:gd name="T8" fmla="*/ 20 w 147"/>
                <a:gd name="T9" fmla="*/ 127 h 147"/>
                <a:gd name="T10" fmla="*/ 20 w 147"/>
                <a:gd name="T11" fmla="*/ 10 h 147"/>
                <a:gd name="T12" fmla="*/ 10 w 147"/>
                <a:gd name="T13" fmla="*/ 10 h 147"/>
                <a:gd name="T14" fmla="*/ 10 w 147"/>
                <a:gd name="T15" fmla="*/ 20 h 147"/>
                <a:gd name="T16" fmla="*/ 10 w 147"/>
                <a:gd name="T17" fmla="*/ 10 h 147"/>
                <a:gd name="T18" fmla="*/ 0 w 147"/>
                <a:gd name="T19" fmla="*/ 10 h 147"/>
                <a:gd name="T20" fmla="*/ 0 w 147"/>
                <a:gd name="T21" fmla="*/ 137 h 147"/>
                <a:gd name="T22" fmla="*/ 3 w 147"/>
                <a:gd name="T23" fmla="*/ 144 h 147"/>
                <a:gd name="T24" fmla="*/ 10 w 147"/>
                <a:gd name="T25" fmla="*/ 147 h 147"/>
                <a:gd name="T26" fmla="*/ 137 w 147"/>
                <a:gd name="T27" fmla="*/ 147 h 147"/>
                <a:gd name="T28" fmla="*/ 144 w 147"/>
                <a:gd name="T29" fmla="*/ 144 h 147"/>
                <a:gd name="T30" fmla="*/ 147 w 147"/>
                <a:gd name="T31" fmla="*/ 137 h 147"/>
                <a:gd name="T32" fmla="*/ 147 w 147"/>
                <a:gd name="T33" fmla="*/ 10 h 147"/>
                <a:gd name="T34" fmla="*/ 144 w 147"/>
                <a:gd name="T35" fmla="*/ 3 h 147"/>
                <a:gd name="T36" fmla="*/ 137 w 147"/>
                <a:gd name="T37" fmla="*/ 0 h 147"/>
                <a:gd name="T38" fmla="*/ 10 w 147"/>
                <a:gd name="T39" fmla="*/ 0 h 147"/>
                <a:gd name="T40" fmla="*/ 3 w 147"/>
                <a:gd name="T41" fmla="*/ 3 h 147"/>
                <a:gd name="T42" fmla="*/ 0 w 147"/>
                <a:gd name="T43" fmla="*/ 10 h 147"/>
                <a:gd name="T44" fmla="*/ 10 w 147"/>
                <a:gd name="T45" fmla="*/ 1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7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9"/>
                    <a:pt x="1" y="142"/>
                    <a:pt x="3" y="144"/>
                  </a:cubicBezTo>
                  <a:cubicBezTo>
                    <a:pt x="5" y="146"/>
                    <a:pt x="8" y="147"/>
                    <a:pt x="10" y="147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9" y="147"/>
                    <a:pt x="142" y="146"/>
                    <a:pt x="144" y="144"/>
                  </a:cubicBezTo>
                  <a:cubicBezTo>
                    <a:pt x="146" y="142"/>
                    <a:pt x="147" y="139"/>
                    <a:pt x="147" y="137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8"/>
                    <a:pt x="146" y="5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46" name="Freeform 245"/>
            <p:cNvSpPr>
              <a:spLocks/>
            </p:cNvSpPr>
            <p:nvPr/>
          </p:nvSpPr>
          <p:spPr bwMode="auto">
            <a:xfrm>
              <a:off x="2625726" y="2654301"/>
              <a:ext cx="138113" cy="136525"/>
            </a:xfrm>
            <a:custGeom>
              <a:avLst/>
              <a:gdLst>
                <a:gd name="T0" fmla="*/ 10 w 147"/>
                <a:gd name="T1" fmla="*/ 10 h 146"/>
                <a:gd name="T2" fmla="*/ 10 w 147"/>
                <a:gd name="T3" fmla="*/ 20 h 146"/>
                <a:gd name="T4" fmla="*/ 127 w 147"/>
                <a:gd name="T5" fmla="*/ 20 h 146"/>
                <a:gd name="T6" fmla="*/ 127 w 147"/>
                <a:gd name="T7" fmla="*/ 126 h 146"/>
                <a:gd name="T8" fmla="*/ 20 w 147"/>
                <a:gd name="T9" fmla="*/ 126 h 146"/>
                <a:gd name="T10" fmla="*/ 20 w 147"/>
                <a:gd name="T11" fmla="*/ 10 h 146"/>
                <a:gd name="T12" fmla="*/ 10 w 147"/>
                <a:gd name="T13" fmla="*/ 10 h 146"/>
                <a:gd name="T14" fmla="*/ 10 w 147"/>
                <a:gd name="T15" fmla="*/ 20 h 146"/>
                <a:gd name="T16" fmla="*/ 10 w 147"/>
                <a:gd name="T17" fmla="*/ 10 h 146"/>
                <a:gd name="T18" fmla="*/ 0 w 147"/>
                <a:gd name="T19" fmla="*/ 10 h 146"/>
                <a:gd name="T20" fmla="*/ 0 w 147"/>
                <a:gd name="T21" fmla="*/ 136 h 146"/>
                <a:gd name="T22" fmla="*/ 3 w 147"/>
                <a:gd name="T23" fmla="*/ 143 h 146"/>
                <a:gd name="T24" fmla="*/ 10 w 147"/>
                <a:gd name="T25" fmla="*/ 146 h 146"/>
                <a:gd name="T26" fmla="*/ 137 w 147"/>
                <a:gd name="T27" fmla="*/ 146 h 146"/>
                <a:gd name="T28" fmla="*/ 144 w 147"/>
                <a:gd name="T29" fmla="*/ 143 h 146"/>
                <a:gd name="T30" fmla="*/ 147 w 147"/>
                <a:gd name="T31" fmla="*/ 136 h 146"/>
                <a:gd name="T32" fmla="*/ 147 w 147"/>
                <a:gd name="T33" fmla="*/ 10 h 146"/>
                <a:gd name="T34" fmla="*/ 144 w 147"/>
                <a:gd name="T35" fmla="*/ 3 h 146"/>
                <a:gd name="T36" fmla="*/ 137 w 147"/>
                <a:gd name="T37" fmla="*/ 0 h 146"/>
                <a:gd name="T38" fmla="*/ 10 w 147"/>
                <a:gd name="T39" fmla="*/ 0 h 146"/>
                <a:gd name="T40" fmla="*/ 3 w 147"/>
                <a:gd name="T41" fmla="*/ 3 h 146"/>
                <a:gd name="T42" fmla="*/ 0 w 147"/>
                <a:gd name="T43" fmla="*/ 10 h 146"/>
                <a:gd name="T44" fmla="*/ 10 w 147"/>
                <a:gd name="T45" fmla="*/ 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6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9"/>
                    <a:pt x="1" y="141"/>
                    <a:pt x="3" y="143"/>
                  </a:cubicBezTo>
                  <a:cubicBezTo>
                    <a:pt x="5" y="145"/>
                    <a:pt x="8" y="146"/>
                    <a:pt x="10" y="146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9" y="146"/>
                    <a:pt x="142" y="145"/>
                    <a:pt x="144" y="143"/>
                  </a:cubicBezTo>
                  <a:cubicBezTo>
                    <a:pt x="146" y="141"/>
                    <a:pt x="147" y="139"/>
                    <a:pt x="147" y="136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7"/>
                    <a:pt x="146" y="4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1" y="4"/>
                    <a:pt x="0" y="7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47" name="Freeform 246"/>
            <p:cNvSpPr>
              <a:spLocks/>
            </p:cNvSpPr>
            <p:nvPr/>
          </p:nvSpPr>
          <p:spPr bwMode="auto">
            <a:xfrm>
              <a:off x="2135188" y="760414"/>
              <a:ext cx="136525" cy="138113"/>
            </a:xfrm>
            <a:custGeom>
              <a:avLst/>
              <a:gdLst>
                <a:gd name="T0" fmla="*/ 10 w 147"/>
                <a:gd name="T1" fmla="*/ 10 h 147"/>
                <a:gd name="T2" fmla="*/ 10 w 147"/>
                <a:gd name="T3" fmla="*/ 20 h 147"/>
                <a:gd name="T4" fmla="*/ 127 w 147"/>
                <a:gd name="T5" fmla="*/ 20 h 147"/>
                <a:gd name="T6" fmla="*/ 127 w 147"/>
                <a:gd name="T7" fmla="*/ 127 h 147"/>
                <a:gd name="T8" fmla="*/ 20 w 147"/>
                <a:gd name="T9" fmla="*/ 127 h 147"/>
                <a:gd name="T10" fmla="*/ 20 w 147"/>
                <a:gd name="T11" fmla="*/ 10 h 147"/>
                <a:gd name="T12" fmla="*/ 10 w 147"/>
                <a:gd name="T13" fmla="*/ 10 h 147"/>
                <a:gd name="T14" fmla="*/ 10 w 147"/>
                <a:gd name="T15" fmla="*/ 20 h 147"/>
                <a:gd name="T16" fmla="*/ 10 w 147"/>
                <a:gd name="T17" fmla="*/ 10 h 147"/>
                <a:gd name="T18" fmla="*/ 0 w 147"/>
                <a:gd name="T19" fmla="*/ 10 h 147"/>
                <a:gd name="T20" fmla="*/ 0 w 147"/>
                <a:gd name="T21" fmla="*/ 137 h 147"/>
                <a:gd name="T22" fmla="*/ 3 w 147"/>
                <a:gd name="T23" fmla="*/ 144 h 147"/>
                <a:gd name="T24" fmla="*/ 10 w 147"/>
                <a:gd name="T25" fmla="*/ 147 h 147"/>
                <a:gd name="T26" fmla="*/ 137 w 147"/>
                <a:gd name="T27" fmla="*/ 147 h 147"/>
                <a:gd name="T28" fmla="*/ 144 w 147"/>
                <a:gd name="T29" fmla="*/ 144 h 147"/>
                <a:gd name="T30" fmla="*/ 147 w 147"/>
                <a:gd name="T31" fmla="*/ 137 h 147"/>
                <a:gd name="T32" fmla="*/ 147 w 147"/>
                <a:gd name="T33" fmla="*/ 10 h 147"/>
                <a:gd name="T34" fmla="*/ 144 w 147"/>
                <a:gd name="T35" fmla="*/ 3 h 147"/>
                <a:gd name="T36" fmla="*/ 137 w 147"/>
                <a:gd name="T37" fmla="*/ 0 h 147"/>
                <a:gd name="T38" fmla="*/ 10 w 147"/>
                <a:gd name="T39" fmla="*/ 0 h 147"/>
                <a:gd name="T40" fmla="*/ 3 w 147"/>
                <a:gd name="T41" fmla="*/ 3 h 147"/>
                <a:gd name="T42" fmla="*/ 0 w 147"/>
                <a:gd name="T43" fmla="*/ 10 h 147"/>
                <a:gd name="T44" fmla="*/ 10 w 147"/>
                <a:gd name="T45" fmla="*/ 1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7" h="147">
                  <a:moveTo>
                    <a:pt x="10" y="1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1" y="142"/>
                    <a:pt x="3" y="144"/>
                  </a:cubicBezTo>
                  <a:cubicBezTo>
                    <a:pt x="5" y="146"/>
                    <a:pt x="7" y="147"/>
                    <a:pt x="10" y="147"/>
                  </a:cubicBezTo>
                  <a:cubicBezTo>
                    <a:pt x="137" y="147"/>
                    <a:pt x="137" y="147"/>
                    <a:pt x="137" y="147"/>
                  </a:cubicBezTo>
                  <a:cubicBezTo>
                    <a:pt x="139" y="147"/>
                    <a:pt x="142" y="146"/>
                    <a:pt x="144" y="144"/>
                  </a:cubicBezTo>
                  <a:cubicBezTo>
                    <a:pt x="145" y="142"/>
                    <a:pt x="147" y="140"/>
                    <a:pt x="147" y="137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8"/>
                    <a:pt x="145" y="5"/>
                    <a:pt x="144" y="3"/>
                  </a:cubicBezTo>
                  <a:cubicBezTo>
                    <a:pt x="142" y="1"/>
                    <a:pt x="139" y="0"/>
                    <a:pt x="13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5" y="1"/>
                    <a:pt x="3" y="3"/>
                  </a:cubicBezTo>
                  <a:cubicBezTo>
                    <a:pt x="1" y="5"/>
                    <a:pt x="0" y="8"/>
                    <a:pt x="0" y="10"/>
                  </a:cubicBezTo>
                  <a:cubicBezTo>
                    <a:pt x="10" y="10"/>
                    <a:pt x="10" y="10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48" name="Freeform 247"/>
            <p:cNvSpPr>
              <a:spLocks/>
            </p:cNvSpPr>
            <p:nvPr/>
          </p:nvSpPr>
          <p:spPr bwMode="auto">
            <a:xfrm>
              <a:off x="1909763" y="1919289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0 w 78"/>
                <a:gd name="T5" fmla="*/ 45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2 w 78"/>
                <a:gd name="T21" fmla="*/ 24 h 69"/>
                <a:gd name="T22" fmla="*/ 30 w 78"/>
                <a:gd name="T23" fmla="*/ 34 h 69"/>
                <a:gd name="T24" fmla="*/ 42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1" y="46"/>
                    <a:pt x="60" y="45"/>
                  </a:cubicBezTo>
                  <a:cubicBezTo>
                    <a:pt x="58" y="43"/>
                    <a:pt x="56" y="39"/>
                    <a:pt x="53" y="35"/>
                  </a:cubicBezTo>
                  <a:cubicBezTo>
                    <a:pt x="50" y="28"/>
                    <a:pt x="46" y="20"/>
                    <a:pt x="39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  <a:cubicBezTo>
                    <a:pt x="13" y="20"/>
                    <a:pt x="15" y="20"/>
                    <a:pt x="18" y="21"/>
                  </a:cubicBezTo>
                  <a:cubicBezTo>
                    <a:pt x="19" y="22"/>
                    <a:pt x="21" y="23"/>
                    <a:pt x="22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2" y="55"/>
                  </a:cubicBezTo>
                  <a:cubicBezTo>
                    <a:pt x="45" y="58"/>
                    <a:pt x="48" y="62"/>
                    <a:pt x="53" y="65"/>
                  </a:cubicBezTo>
                  <a:cubicBezTo>
                    <a:pt x="57" y="67"/>
                    <a:pt x="62" y="69"/>
                    <a:pt x="68" y="69"/>
                  </a:cubicBezTo>
                  <a:cubicBezTo>
                    <a:pt x="73" y="69"/>
                    <a:pt x="78" y="64"/>
                    <a:pt x="78" y="59"/>
                  </a:cubicBezTo>
                  <a:cubicBezTo>
                    <a:pt x="78" y="53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49" name="Freeform 248"/>
            <p:cNvSpPr>
              <a:spLocks/>
            </p:cNvSpPr>
            <p:nvPr/>
          </p:nvSpPr>
          <p:spPr bwMode="auto">
            <a:xfrm>
              <a:off x="2019301" y="1919289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1 w 78"/>
                <a:gd name="T5" fmla="*/ 45 h 69"/>
                <a:gd name="T6" fmla="*/ 54 w 78"/>
                <a:gd name="T7" fmla="*/ 35 h 69"/>
                <a:gd name="T8" fmla="*/ 40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3 w 78"/>
                <a:gd name="T21" fmla="*/ 24 h 69"/>
                <a:gd name="T22" fmla="*/ 30 w 78"/>
                <a:gd name="T23" fmla="*/ 34 h 69"/>
                <a:gd name="T24" fmla="*/ 43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8" y="43"/>
                    <a:pt x="56" y="39"/>
                    <a:pt x="54" y="35"/>
                  </a:cubicBezTo>
                  <a:cubicBezTo>
                    <a:pt x="50" y="28"/>
                    <a:pt x="46" y="20"/>
                    <a:pt x="40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3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3" y="55"/>
                  </a:cubicBezTo>
                  <a:cubicBezTo>
                    <a:pt x="45" y="58"/>
                    <a:pt x="49" y="62"/>
                    <a:pt x="53" y="65"/>
                  </a:cubicBezTo>
                  <a:cubicBezTo>
                    <a:pt x="57" y="67"/>
                    <a:pt x="63" y="69"/>
                    <a:pt x="68" y="69"/>
                  </a:cubicBezTo>
                  <a:cubicBezTo>
                    <a:pt x="74" y="69"/>
                    <a:pt x="78" y="64"/>
                    <a:pt x="78" y="59"/>
                  </a:cubicBezTo>
                  <a:cubicBezTo>
                    <a:pt x="78" y="53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50" name="Freeform 249"/>
            <p:cNvSpPr>
              <a:spLocks/>
            </p:cNvSpPr>
            <p:nvPr/>
          </p:nvSpPr>
          <p:spPr bwMode="auto">
            <a:xfrm>
              <a:off x="1965326" y="1919289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2 w 78"/>
                <a:gd name="T5" fmla="*/ 59 h 69"/>
                <a:gd name="T6" fmla="*/ 42 w 78"/>
                <a:gd name="T7" fmla="*/ 44 h 69"/>
                <a:gd name="T8" fmla="*/ 53 w 78"/>
                <a:gd name="T9" fmla="*/ 26 h 69"/>
                <a:gd name="T10" fmla="*/ 59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1 w 78"/>
                <a:gd name="T23" fmla="*/ 24 h 69"/>
                <a:gd name="T24" fmla="*/ 19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5"/>
                  </a:cubicBezTo>
                  <a:cubicBezTo>
                    <a:pt x="27" y="64"/>
                    <a:pt x="30" y="61"/>
                    <a:pt x="32" y="59"/>
                  </a:cubicBezTo>
                  <a:cubicBezTo>
                    <a:pt x="36" y="54"/>
                    <a:pt x="39" y="49"/>
                    <a:pt x="42" y="44"/>
                  </a:cubicBezTo>
                  <a:cubicBezTo>
                    <a:pt x="46" y="37"/>
                    <a:pt x="49" y="30"/>
                    <a:pt x="53" y="26"/>
                  </a:cubicBezTo>
                  <a:cubicBezTo>
                    <a:pt x="55" y="24"/>
                    <a:pt x="57" y="23"/>
                    <a:pt x="59" y="21"/>
                  </a:cubicBezTo>
                  <a:cubicBezTo>
                    <a:pt x="62" y="20"/>
                    <a:pt x="64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7" y="1"/>
                    <a:pt x="53" y="3"/>
                  </a:cubicBezTo>
                  <a:cubicBezTo>
                    <a:pt x="49" y="4"/>
                    <a:pt x="45" y="6"/>
                    <a:pt x="42" y="9"/>
                  </a:cubicBezTo>
                  <a:cubicBezTo>
                    <a:pt x="37" y="13"/>
                    <a:pt x="34" y="19"/>
                    <a:pt x="31" y="24"/>
                  </a:cubicBezTo>
                  <a:cubicBezTo>
                    <a:pt x="26" y="31"/>
                    <a:pt x="23" y="38"/>
                    <a:pt x="19" y="43"/>
                  </a:cubicBezTo>
                  <a:cubicBezTo>
                    <a:pt x="18" y="45"/>
                    <a:pt x="16" y="47"/>
                    <a:pt x="15" y="47"/>
                  </a:cubicBezTo>
                  <a:cubicBezTo>
                    <a:pt x="13" y="48"/>
                    <a:pt x="12" y="49"/>
                    <a:pt x="10" y="49"/>
                  </a:cubicBezTo>
                  <a:cubicBezTo>
                    <a:pt x="4" y="49"/>
                    <a:pt x="0" y="53"/>
                    <a:pt x="0" y="59"/>
                  </a:cubicBezTo>
                  <a:cubicBezTo>
                    <a:pt x="0" y="64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51" name="Freeform 250"/>
            <p:cNvSpPr>
              <a:spLocks/>
            </p:cNvSpPr>
            <p:nvPr/>
          </p:nvSpPr>
          <p:spPr bwMode="auto">
            <a:xfrm>
              <a:off x="2073276" y="1919289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3 w 78"/>
                <a:gd name="T5" fmla="*/ 59 h 69"/>
                <a:gd name="T6" fmla="*/ 42 w 78"/>
                <a:gd name="T7" fmla="*/ 44 h 69"/>
                <a:gd name="T8" fmla="*/ 54 w 78"/>
                <a:gd name="T9" fmla="*/ 26 h 69"/>
                <a:gd name="T10" fmla="*/ 60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3 w 78"/>
                <a:gd name="T21" fmla="*/ 9 h 69"/>
                <a:gd name="T22" fmla="*/ 31 w 78"/>
                <a:gd name="T23" fmla="*/ 24 h 69"/>
                <a:gd name="T24" fmla="*/ 20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5"/>
                  </a:cubicBezTo>
                  <a:cubicBezTo>
                    <a:pt x="27" y="64"/>
                    <a:pt x="30" y="61"/>
                    <a:pt x="33" y="59"/>
                  </a:cubicBezTo>
                  <a:cubicBezTo>
                    <a:pt x="37" y="54"/>
                    <a:pt x="40" y="49"/>
                    <a:pt x="42" y="44"/>
                  </a:cubicBezTo>
                  <a:cubicBezTo>
                    <a:pt x="46" y="37"/>
                    <a:pt x="50" y="30"/>
                    <a:pt x="54" y="26"/>
                  </a:cubicBezTo>
                  <a:cubicBezTo>
                    <a:pt x="56" y="24"/>
                    <a:pt x="58" y="23"/>
                    <a:pt x="60" y="21"/>
                  </a:cubicBezTo>
                  <a:cubicBezTo>
                    <a:pt x="62" y="20"/>
                    <a:pt x="65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8" y="1"/>
                    <a:pt x="53" y="3"/>
                  </a:cubicBezTo>
                  <a:cubicBezTo>
                    <a:pt x="49" y="4"/>
                    <a:pt x="46" y="6"/>
                    <a:pt x="43" y="9"/>
                  </a:cubicBezTo>
                  <a:cubicBezTo>
                    <a:pt x="38" y="13"/>
                    <a:pt x="34" y="19"/>
                    <a:pt x="31" y="24"/>
                  </a:cubicBezTo>
                  <a:cubicBezTo>
                    <a:pt x="26" y="31"/>
                    <a:pt x="23" y="38"/>
                    <a:pt x="20" y="43"/>
                  </a:cubicBezTo>
                  <a:cubicBezTo>
                    <a:pt x="18" y="45"/>
                    <a:pt x="17" y="47"/>
                    <a:pt x="15" y="47"/>
                  </a:cubicBezTo>
                  <a:cubicBezTo>
                    <a:pt x="14" y="48"/>
                    <a:pt x="13" y="49"/>
                    <a:pt x="10" y="49"/>
                  </a:cubicBezTo>
                  <a:cubicBezTo>
                    <a:pt x="5" y="49"/>
                    <a:pt x="0" y="53"/>
                    <a:pt x="0" y="59"/>
                  </a:cubicBezTo>
                  <a:cubicBezTo>
                    <a:pt x="0" y="64"/>
                    <a:pt x="5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52" name="Freeform 251"/>
            <p:cNvSpPr>
              <a:spLocks/>
            </p:cNvSpPr>
            <p:nvPr/>
          </p:nvSpPr>
          <p:spPr bwMode="auto">
            <a:xfrm>
              <a:off x="2219326" y="2771776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1 w 78"/>
                <a:gd name="T5" fmla="*/ 45 h 69"/>
                <a:gd name="T6" fmla="*/ 54 w 78"/>
                <a:gd name="T7" fmla="*/ 35 h 69"/>
                <a:gd name="T8" fmla="*/ 40 w 78"/>
                <a:gd name="T9" fmla="*/ 13 h 69"/>
                <a:gd name="T10" fmla="*/ 27 w 78"/>
                <a:gd name="T11" fmla="*/ 3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1 h 69"/>
                <a:gd name="T20" fmla="*/ 23 w 78"/>
                <a:gd name="T21" fmla="*/ 24 h 69"/>
                <a:gd name="T22" fmla="*/ 30 w 78"/>
                <a:gd name="T23" fmla="*/ 34 h 69"/>
                <a:gd name="T24" fmla="*/ 43 w 78"/>
                <a:gd name="T25" fmla="*/ 55 h 69"/>
                <a:gd name="T26" fmla="*/ 53 w 78"/>
                <a:gd name="T27" fmla="*/ 64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8" y="43"/>
                    <a:pt x="56" y="39"/>
                    <a:pt x="54" y="35"/>
                  </a:cubicBezTo>
                  <a:cubicBezTo>
                    <a:pt x="50" y="28"/>
                    <a:pt x="46" y="20"/>
                    <a:pt x="40" y="13"/>
                  </a:cubicBezTo>
                  <a:cubicBezTo>
                    <a:pt x="36" y="9"/>
                    <a:pt x="32" y="6"/>
                    <a:pt x="27" y="3"/>
                  </a:cubicBezTo>
                  <a:cubicBezTo>
                    <a:pt x="22" y="1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3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5" y="26"/>
                    <a:pt x="28" y="30"/>
                    <a:pt x="30" y="34"/>
                  </a:cubicBezTo>
                  <a:cubicBezTo>
                    <a:pt x="34" y="40"/>
                    <a:pt x="37" y="48"/>
                    <a:pt x="43" y="55"/>
                  </a:cubicBezTo>
                  <a:cubicBezTo>
                    <a:pt x="45" y="58"/>
                    <a:pt x="49" y="62"/>
                    <a:pt x="53" y="64"/>
                  </a:cubicBezTo>
                  <a:cubicBezTo>
                    <a:pt x="57" y="67"/>
                    <a:pt x="63" y="69"/>
                    <a:pt x="68" y="69"/>
                  </a:cubicBezTo>
                  <a:cubicBezTo>
                    <a:pt x="74" y="69"/>
                    <a:pt x="78" y="64"/>
                    <a:pt x="78" y="59"/>
                  </a:cubicBezTo>
                  <a:cubicBezTo>
                    <a:pt x="78" y="53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53" name="Freeform 252"/>
            <p:cNvSpPr>
              <a:spLocks/>
            </p:cNvSpPr>
            <p:nvPr/>
          </p:nvSpPr>
          <p:spPr bwMode="auto">
            <a:xfrm>
              <a:off x="2328863" y="2771776"/>
              <a:ext cx="73025" cy="65088"/>
            </a:xfrm>
            <a:custGeom>
              <a:avLst/>
              <a:gdLst>
                <a:gd name="T0" fmla="*/ 69 w 79"/>
                <a:gd name="T1" fmla="*/ 49 h 69"/>
                <a:gd name="T2" fmla="*/ 64 w 79"/>
                <a:gd name="T3" fmla="*/ 48 h 69"/>
                <a:gd name="T4" fmla="*/ 61 w 79"/>
                <a:gd name="T5" fmla="*/ 45 h 69"/>
                <a:gd name="T6" fmla="*/ 54 w 79"/>
                <a:gd name="T7" fmla="*/ 35 h 69"/>
                <a:gd name="T8" fmla="*/ 40 w 79"/>
                <a:gd name="T9" fmla="*/ 13 h 69"/>
                <a:gd name="T10" fmla="*/ 28 w 79"/>
                <a:gd name="T11" fmla="*/ 3 h 69"/>
                <a:gd name="T12" fmla="*/ 10 w 79"/>
                <a:gd name="T13" fmla="*/ 0 h 69"/>
                <a:gd name="T14" fmla="*/ 0 w 79"/>
                <a:gd name="T15" fmla="*/ 10 h 69"/>
                <a:gd name="T16" fmla="*/ 10 w 79"/>
                <a:gd name="T17" fmla="*/ 20 h 69"/>
                <a:gd name="T18" fmla="*/ 18 w 79"/>
                <a:gd name="T19" fmla="*/ 21 h 69"/>
                <a:gd name="T20" fmla="*/ 23 w 79"/>
                <a:gd name="T21" fmla="*/ 24 h 69"/>
                <a:gd name="T22" fmla="*/ 31 w 79"/>
                <a:gd name="T23" fmla="*/ 34 h 69"/>
                <a:gd name="T24" fmla="*/ 43 w 79"/>
                <a:gd name="T25" fmla="*/ 55 h 69"/>
                <a:gd name="T26" fmla="*/ 53 w 79"/>
                <a:gd name="T27" fmla="*/ 64 h 69"/>
                <a:gd name="T28" fmla="*/ 69 w 79"/>
                <a:gd name="T29" fmla="*/ 69 h 69"/>
                <a:gd name="T30" fmla="*/ 79 w 79"/>
                <a:gd name="T31" fmla="*/ 59 h 69"/>
                <a:gd name="T32" fmla="*/ 69 w 79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9" h="69">
                  <a:moveTo>
                    <a:pt x="69" y="49"/>
                  </a:moveTo>
                  <a:cubicBezTo>
                    <a:pt x="67" y="49"/>
                    <a:pt x="65" y="48"/>
                    <a:pt x="64" y="48"/>
                  </a:cubicBezTo>
                  <a:cubicBezTo>
                    <a:pt x="63" y="47"/>
                    <a:pt x="62" y="46"/>
                    <a:pt x="61" y="45"/>
                  </a:cubicBezTo>
                  <a:cubicBezTo>
                    <a:pt x="59" y="43"/>
                    <a:pt x="56" y="39"/>
                    <a:pt x="54" y="35"/>
                  </a:cubicBezTo>
                  <a:cubicBezTo>
                    <a:pt x="50" y="28"/>
                    <a:pt x="47" y="20"/>
                    <a:pt x="40" y="13"/>
                  </a:cubicBezTo>
                  <a:cubicBezTo>
                    <a:pt x="37" y="9"/>
                    <a:pt x="33" y="6"/>
                    <a:pt x="28" y="3"/>
                  </a:cubicBezTo>
                  <a:cubicBezTo>
                    <a:pt x="23" y="1"/>
                    <a:pt x="17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  <a:cubicBezTo>
                    <a:pt x="14" y="20"/>
                    <a:pt x="16" y="20"/>
                    <a:pt x="18" y="21"/>
                  </a:cubicBezTo>
                  <a:cubicBezTo>
                    <a:pt x="20" y="22"/>
                    <a:pt x="21" y="23"/>
                    <a:pt x="23" y="24"/>
                  </a:cubicBezTo>
                  <a:cubicBezTo>
                    <a:pt x="26" y="26"/>
                    <a:pt x="28" y="30"/>
                    <a:pt x="31" y="34"/>
                  </a:cubicBezTo>
                  <a:cubicBezTo>
                    <a:pt x="34" y="40"/>
                    <a:pt x="38" y="48"/>
                    <a:pt x="43" y="55"/>
                  </a:cubicBezTo>
                  <a:cubicBezTo>
                    <a:pt x="46" y="58"/>
                    <a:pt x="49" y="62"/>
                    <a:pt x="53" y="64"/>
                  </a:cubicBezTo>
                  <a:cubicBezTo>
                    <a:pt x="58" y="67"/>
                    <a:pt x="63" y="69"/>
                    <a:pt x="69" y="69"/>
                  </a:cubicBezTo>
                  <a:cubicBezTo>
                    <a:pt x="74" y="69"/>
                    <a:pt x="79" y="64"/>
                    <a:pt x="79" y="59"/>
                  </a:cubicBezTo>
                  <a:cubicBezTo>
                    <a:pt x="79" y="53"/>
                    <a:pt x="74" y="49"/>
                    <a:pt x="69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54" name="Freeform 253"/>
            <p:cNvSpPr>
              <a:spLocks/>
            </p:cNvSpPr>
            <p:nvPr/>
          </p:nvSpPr>
          <p:spPr bwMode="auto">
            <a:xfrm>
              <a:off x="2274888" y="2771776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5 h 69"/>
                <a:gd name="T4" fmla="*/ 33 w 78"/>
                <a:gd name="T5" fmla="*/ 59 h 69"/>
                <a:gd name="T6" fmla="*/ 42 w 78"/>
                <a:gd name="T7" fmla="*/ 44 h 69"/>
                <a:gd name="T8" fmla="*/ 54 w 78"/>
                <a:gd name="T9" fmla="*/ 26 h 69"/>
                <a:gd name="T10" fmla="*/ 60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2 h 69"/>
                <a:gd name="T20" fmla="*/ 43 w 78"/>
                <a:gd name="T21" fmla="*/ 9 h 69"/>
                <a:gd name="T22" fmla="*/ 31 w 78"/>
                <a:gd name="T23" fmla="*/ 24 h 69"/>
                <a:gd name="T24" fmla="*/ 20 w 78"/>
                <a:gd name="T25" fmla="*/ 43 h 69"/>
                <a:gd name="T26" fmla="*/ 15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7"/>
                    <a:pt x="24" y="65"/>
                  </a:cubicBezTo>
                  <a:cubicBezTo>
                    <a:pt x="27" y="64"/>
                    <a:pt x="30" y="61"/>
                    <a:pt x="33" y="59"/>
                  </a:cubicBezTo>
                  <a:cubicBezTo>
                    <a:pt x="37" y="54"/>
                    <a:pt x="40" y="49"/>
                    <a:pt x="42" y="44"/>
                  </a:cubicBezTo>
                  <a:cubicBezTo>
                    <a:pt x="46" y="37"/>
                    <a:pt x="50" y="30"/>
                    <a:pt x="54" y="26"/>
                  </a:cubicBezTo>
                  <a:cubicBezTo>
                    <a:pt x="56" y="24"/>
                    <a:pt x="58" y="22"/>
                    <a:pt x="60" y="21"/>
                  </a:cubicBezTo>
                  <a:cubicBezTo>
                    <a:pt x="62" y="20"/>
                    <a:pt x="65" y="20"/>
                    <a:pt x="68" y="20"/>
                  </a:cubicBezTo>
                  <a:cubicBezTo>
                    <a:pt x="74" y="20"/>
                    <a:pt x="78" y="15"/>
                    <a:pt x="78" y="10"/>
                  </a:cubicBezTo>
                  <a:cubicBezTo>
                    <a:pt x="78" y="4"/>
                    <a:pt x="74" y="0"/>
                    <a:pt x="68" y="0"/>
                  </a:cubicBezTo>
                  <a:cubicBezTo>
                    <a:pt x="63" y="0"/>
                    <a:pt x="58" y="1"/>
                    <a:pt x="53" y="2"/>
                  </a:cubicBezTo>
                  <a:cubicBezTo>
                    <a:pt x="49" y="4"/>
                    <a:pt x="46" y="6"/>
                    <a:pt x="43" y="9"/>
                  </a:cubicBezTo>
                  <a:cubicBezTo>
                    <a:pt x="38" y="13"/>
                    <a:pt x="34" y="19"/>
                    <a:pt x="31" y="24"/>
                  </a:cubicBezTo>
                  <a:cubicBezTo>
                    <a:pt x="26" y="31"/>
                    <a:pt x="23" y="38"/>
                    <a:pt x="20" y="43"/>
                  </a:cubicBezTo>
                  <a:cubicBezTo>
                    <a:pt x="18" y="45"/>
                    <a:pt x="17" y="47"/>
                    <a:pt x="15" y="47"/>
                  </a:cubicBezTo>
                  <a:cubicBezTo>
                    <a:pt x="14" y="48"/>
                    <a:pt x="13" y="49"/>
                    <a:pt x="10" y="49"/>
                  </a:cubicBezTo>
                  <a:cubicBezTo>
                    <a:pt x="5" y="49"/>
                    <a:pt x="0" y="53"/>
                    <a:pt x="0" y="59"/>
                  </a:cubicBezTo>
                  <a:cubicBezTo>
                    <a:pt x="0" y="64"/>
                    <a:pt x="5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55" name="Freeform 254"/>
            <p:cNvSpPr>
              <a:spLocks/>
            </p:cNvSpPr>
            <p:nvPr/>
          </p:nvSpPr>
          <p:spPr bwMode="auto">
            <a:xfrm>
              <a:off x="2384426" y="2771776"/>
              <a:ext cx="71438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5 h 69"/>
                <a:gd name="T4" fmla="*/ 32 w 78"/>
                <a:gd name="T5" fmla="*/ 59 h 69"/>
                <a:gd name="T6" fmla="*/ 42 w 78"/>
                <a:gd name="T7" fmla="*/ 44 h 69"/>
                <a:gd name="T8" fmla="*/ 53 w 78"/>
                <a:gd name="T9" fmla="*/ 26 h 69"/>
                <a:gd name="T10" fmla="*/ 59 w 78"/>
                <a:gd name="T11" fmla="*/ 21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2 w 78"/>
                <a:gd name="T19" fmla="*/ 2 h 69"/>
                <a:gd name="T20" fmla="*/ 42 w 78"/>
                <a:gd name="T21" fmla="*/ 9 h 69"/>
                <a:gd name="T22" fmla="*/ 30 w 78"/>
                <a:gd name="T23" fmla="*/ 24 h 69"/>
                <a:gd name="T24" fmla="*/ 19 w 78"/>
                <a:gd name="T25" fmla="*/ 43 h 69"/>
                <a:gd name="T26" fmla="*/ 14 w 78"/>
                <a:gd name="T27" fmla="*/ 47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  <a:gd name="T34" fmla="*/ 10 w 78"/>
                <a:gd name="T3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4" y="69"/>
                    <a:pt x="19" y="67"/>
                    <a:pt x="23" y="65"/>
                  </a:cubicBezTo>
                  <a:cubicBezTo>
                    <a:pt x="27" y="64"/>
                    <a:pt x="29" y="61"/>
                    <a:pt x="32" y="59"/>
                  </a:cubicBezTo>
                  <a:cubicBezTo>
                    <a:pt x="36" y="54"/>
                    <a:pt x="39" y="49"/>
                    <a:pt x="42" y="44"/>
                  </a:cubicBezTo>
                  <a:cubicBezTo>
                    <a:pt x="45" y="37"/>
                    <a:pt x="49" y="30"/>
                    <a:pt x="53" y="26"/>
                  </a:cubicBezTo>
                  <a:cubicBezTo>
                    <a:pt x="55" y="24"/>
                    <a:pt x="57" y="22"/>
                    <a:pt x="59" y="21"/>
                  </a:cubicBezTo>
                  <a:cubicBezTo>
                    <a:pt x="61" y="20"/>
                    <a:pt x="64" y="20"/>
                    <a:pt x="68" y="20"/>
                  </a:cubicBezTo>
                  <a:cubicBezTo>
                    <a:pt x="73" y="20"/>
                    <a:pt x="78" y="15"/>
                    <a:pt x="78" y="10"/>
                  </a:cubicBezTo>
                  <a:cubicBezTo>
                    <a:pt x="78" y="4"/>
                    <a:pt x="73" y="0"/>
                    <a:pt x="68" y="0"/>
                  </a:cubicBezTo>
                  <a:cubicBezTo>
                    <a:pt x="62" y="0"/>
                    <a:pt x="57" y="1"/>
                    <a:pt x="52" y="2"/>
                  </a:cubicBezTo>
                  <a:cubicBezTo>
                    <a:pt x="48" y="4"/>
                    <a:pt x="45" y="6"/>
                    <a:pt x="42" y="9"/>
                  </a:cubicBezTo>
                  <a:cubicBezTo>
                    <a:pt x="37" y="13"/>
                    <a:pt x="33" y="19"/>
                    <a:pt x="30" y="24"/>
                  </a:cubicBezTo>
                  <a:cubicBezTo>
                    <a:pt x="26" y="31"/>
                    <a:pt x="22" y="38"/>
                    <a:pt x="19" y="43"/>
                  </a:cubicBezTo>
                  <a:cubicBezTo>
                    <a:pt x="17" y="45"/>
                    <a:pt x="16" y="47"/>
                    <a:pt x="14" y="47"/>
                  </a:cubicBezTo>
                  <a:cubicBezTo>
                    <a:pt x="13" y="48"/>
                    <a:pt x="12" y="49"/>
                    <a:pt x="10" y="49"/>
                  </a:cubicBezTo>
                  <a:cubicBezTo>
                    <a:pt x="4" y="49"/>
                    <a:pt x="0" y="53"/>
                    <a:pt x="0" y="59"/>
                  </a:cubicBezTo>
                  <a:cubicBezTo>
                    <a:pt x="0" y="64"/>
                    <a:pt x="4" y="69"/>
                    <a:pt x="10" y="69"/>
                  </a:cubicBezTo>
                  <a:cubicBezTo>
                    <a:pt x="10" y="69"/>
                    <a:pt x="10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56" name="Freeform 255"/>
            <p:cNvSpPr>
              <a:spLocks/>
            </p:cNvSpPr>
            <p:nvPr/>
          </p:nvSpPr>
          <p:spPr bwMode="auto">
            <a:xfrm>
              <a:off x="2368551" y="1541464"/>
              <a:ext cx="73025" cy="65088"/>
            </a:xfrm>
            <a:custGeom>
              <a:avLst/>
              <a:gdLst>
                <a:gd name="T0" fmla="*/ 68 w 78"/>
                <a:gd name="T1" fmla="*/ 49 h 70"/>
                <a:gd name="T2" fmla="*/ 63 w 78"/>
                <a:gd name="T3" fmla="*/ 48 h 70"/>
                <a:gd name="T4" fmla="*/ 60 w 78"/>
                <a:gd name="T5" fmla="*/ 46 h 70"/>
                <a:gd name="T6" fmla="*/ 53 w 78"/>
                <a:gd name="T7" fmla="*/ 36 h 70"/>
                <a:gd name="T8" fmla="*/ 39 w 78"/>
                <a:gd name="T9" fmla="*/ 14 h 70"/>
                <a:gd name="T10" fmla="*/ 27 w 78"/>
                <a:gd name="T11" fmla="*/ 4 h 70"/>
                <a:gd name="T12" fmla="*/ 10 w 78"/>
                <a:gd name="T13" fmla="*/ 0 h 70"/>
                <a:gd name="T14" fmla="*/ 0 w 78"/>
                <a:gd name="T15" fmla="*/ 10 h 70"/>
                <a:gd name="T16" fmla="*/ 10 w 78"/>
                <a:gd name="T17" fmla="*/ 20 h 70"/>
                <a:gd name="T18" fmla="*/ 17 w 78"/>
                <a:gd name="T19" fmla="*/ 22 h 70"/>
                <a:gd name="T20" fmla="*/ 22 w 78"/>
                <a:gd name="T21" fmla="*/ 25 h 70"/>
                <a:gd name="T22" fmla="*/ 30 w 78"/>
                <a:gd name="T23" fmla="*/ 35 h 70"/>
                <a:gd name="T24" fmla="*/ 42 w 78"/>
                <a:gd name="T25" fmla="*/ 56 h 70"/>
                <a:gd name="T26" fmla="*/ 53 w 78"/>
                <a:gd name="T27" fmla="*/ 65 h 70"/>
                <a:gd name="T28" fmla="*/ 68 w 78"/>
                <a:gd name="T29" fmla="*/ 69 h 70"/>
                <a:gd name="T30" fmla="*/ 78 w 78"/>
                <a:gd name="T31" fmla="*/ 59 h 70"/>
                <a:gd name="T32" fmla="*/ 68 w 78"/>
                <a:gd name="T33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0">
                  <a:moveTo>
                    <a:pt x="68" y="49"/>
                  </a:moveTo>
                  <a:cubicBezTo>
                    <a:pt x="66" y="49"/>
                    <a:pt x="65" y="49"/>
                    <a:pt x="63" y="48"/>
                  </a:cubicBezTo>
                  <a:cubicBezTo>
                    <a:pt x="62" y="48"/>
                    <a:pt x="61" y="47"/>
                    <a:pt x="60" y="46"/>
                  </a:cubicBezTo>
                  <a:cubicBezTo>
                    <a:pt x="58" y="44"/>
                    <a:pt x="56" y="40"/>
                    <a:pt x="53" y="36"/>
                  </a:cubicBezTo>
                  <a:cubicBezTo>
                    <a:pt x="50" y="29"/>
                    <a:pt x="46" y="21"/>
                    <a:pt x="39" y="14"/>
                  </a:cubicBezTo>
                  <a:cubicBezTo>
                    <a:pt x="36" y="10"/>
                    <a:pt x="32" y="7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5" y="21"/>
                    <a:pt x="17" y="22"/>
                  </a:cubicBezTo>
                  <a:cubicBezTo>
                    <a:pt x="19" y="23"/>
                    <a:pt x="21" y="24"/>
                    <a:pt x="22" y="25"/>
                  </a:cubicBezTo>
                  <a:cubicBezTo>
                    <a:pt x="25" y="27"/>
                    <a:pt x="27" y="31"/>
                    <a:pt x="30" y="35"/>
                  </a:cubicBezTo>
                  <a:cubicBezTo>
                    <a:pt x="34" y="41"/>
                    <a:pt x="37" y="49"/>
                    <a:pt x="42" y="56"/>
                  </a:cubicBezTo>
                  <a:cubicBezTo>
                    <a:pt x="45" y="59"/>
                    <a:pt x="48" y="63"/>
                    <a:pt x="53" y="65"/>
                  </a:cubicBezTo>
                  <a:cubicBezTo>
                    <a:pt x="57" y="68"/>
                    <a:pt x="62" y="70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57" name="Freeform 256"/>
            <p:cNvSpPr>
              <a:spLocks/>
            </p:cNvSpPr>
            <p:nvPr/>
          </p:nvSpPr>
          <p:spPr bwMode="auto">
            <a:xfrm>
              <a:off x="2476501" y="1541464"/>
              <a:ext cx="73025" cy="65088"/>
            </a:xfrm>
            <a:custGeom>
              <a:avLst/>
              <a:gdLst>
                <a:gd name="T0" fmla="*/ 68 w 78"/>
                <a:gd name="T1" fmla="*/ 49 h 70"/>
                <a:gd name="T2" fmla="*/ 64 w 78"/>
                <a:gd name="T3" fmla="*/ 48 h 70"/>
                <a:gd name="T4" fmla="*/ 60 w 78"/>
                <a:gd name="T5" fmla="*/ 46 h 70"/>
                <a:gd name="T6" fmla="*/ 54 w 78"/>
                <a:gd name="T7" fmla="*/ 36 h 70"/>
                <a:gd name="T8" fmla="*/ 40 w 78"/>
                <a:gd name="T9" fmla="*/ 14 h 70"/>
                <a:gd name="T10" fmla="*/ 27 w 78"/>
                <a:gd name="T11" fmla="*/ 4 h 70"/>
                <a:gd name="T12" fmla="*/ 10 w 78"/>
                <a:gd name="T13" fmla="*/ 0 h 70"/>
                <a:gd name="T14" fmla="*/ 0 w 78"/>
                <a:gd name="T15" fmla="*/ 10 h 70"/>
                <a:gd name="T16" fmla="*/ 10 w 78"/>
                <a:gd name="T17" fmla="*/ 20 h 70"/>
                <a:gd name="T18" fmla="*/ 18 w 78"/>
                <a:gd name="T19" fmla="*/ 22 h 70"/>
                <a:gd name="T20" fmla="*/ 23 w 78"/>
                <a:gd name="T21" fmla="*/ 25 h 70"/>
                <a:gd name="T22" fmla="*/ 30 w 78"/>
                <a:gd name="T23" fmla="*/ 35 h 70"/>
                <a:gd name="T24" fmla="*/ 43 w 78"/>
                <a:gd name="T25" fmla="*/ 56 h 70"/>
                <a:gd name="T26" fmla="*/ 53 w 78"/>
                <a:gd name="T27" fmla="*/ 65 h 70"/>
                <a:gd name="T28" fmla="*/ 68 w 78"/>
                <a:gd name="T29" fmla="*/ 69 h 70"/>
                <a:gd name="T30" fmla="*/ 78 w 78"/>
                <a:gd name="T31" fmla="*/ 59 h 70"/>
                <a:gd name="T32" fmla="*/ 68 w 78"/>
                <a:gd name="T33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0">
                  <a:moveTo>
                    <a:pt x="68" y="49"/>
                  </a:moveTo>
                  <a:cubicBezTo>
                    <a:pt x="66" y="49"/>
                    <a:pt x="65" y="49"/>
                    <a:pt x="64" y="48"/>
                  </a:cubicBezTo>
                  <a:cubicBezTo>
                    <a:pt x="63" y="48"/>
                    <a:pt x="62" y="47"/>
                    <a:pt x="60" y="46"/>
                  </a:cubicBezTo>
                  <a:cubicBezTo>
                    <a:pt x="58" y="44"/>
                    <a:pt x="56" y="40"/>
                    <a:pt x="54" y="36"/>
                  </a:cubicBezTo>
                  <a:cubicBezTo>
                    <a:pt x="50" y="29"/>
                    <a:pt x="46" y="21"/>
                    <a:pt x="40" y="14"/>
                  </a:cubicBezTo>
                  <a:cubicBezTo>
                    <a:pt x="36" y="10"/>
                    <a:pt x="32" y="7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6" y="21"/>
                    <a:pt x="18" y="22"/>
                  </a:cubicBezTo>
                  <a:cubicBezTo>
                    <a:pt x="19" y="23"/>
                    <a:pt x="21" y="24"/>
                    <a:pt x="23" y="25"/>
                  </a:cubicBezTo>
                  <a:cubicBezTo>
                    <a:pt x="25" y="27"/>
                    <a:pt x="28" y="31"/>
                    <a:pt x="30" y="35"/>
                  </a:cubicBezTo>
                  <a:cubicBezTo>
                    <a:pt x="34" y="41"/>
                    <a:pt x="37" y="49"/>
                    <a:pt x="43" y="56"/>
                  </a:cubicBezTo>
                  <a:cubicBezTo>
                    <a:pt x="45" y="59"/>
                    <a:pt x="48" y="63"/>
                    <a:pt x="53" y="65"/>
                  </a:cubicBezTo>
                  <a:cubicBezTo>
                    <a:pt x="57" y="68"/>
                    <a:pt x="62" y="70"/>
                    <a:pt x="68" y="69"/>
                  </a:cubicBezTo>
                  <a:cubicBezTo>
                    <a:pt x="74" y="69"/>
                    <a:pt x="78" y="65"/>
                    <a:pt x="78" y="59"/>
                  </a:cubicBezTo>
                  <a:cubicBezTo>
                    <a:pt x="78" y="54"/>
                    <a:pt x="74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58" name="Freeform 257"/>
            <p:cNvSpPr>
              <a:spLocks/>
            </p:cNvSpPr>
            <p:nvPr/>
          </p:nvSpPr>
          <p:spPr bwMode="auto">
            <a:xfrm>
              <a:off x="2422526" y="1541464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10 h 69"/>
                <a:gd name="T22" fmla="*/ 31 w 78"/>
                <a:gd name="T23" fmla="*/ 24 h 69"/>
                <a:gd name="T24" fmla="*/ 19 w 78"/>
                <a:gd name="T25" fmla="*/ 44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19" y="68"/>
                    <a:pt x="23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2" y="21"/>
                    <a:pt x="64" y="20"/>
                    <a:pt x="68" y="20"/>
                  </a:cubicBezTo>
                  <a:cubicBezTo>
                    <a:pt x="73" y="20"/>
                    <a:pt x="78" y="16"/>
                    <a:pt x="78" y="10"/>
                  </a:cubicBezTo>
                  <a:cubicBezTo>
                    <a:pt x="78" y="5"/>
                    <a:pt x="73" y="0"/>
                    <a:pt x="68" y="0"/>
                  </a:cubicBezTo>
                  <a:cubicBezTo>
                    <a:pt x="62" y="0"/>
                    <a:pt x="57" y="1"/>
                    <a:pt x="53" y="3"/>
                  </a:cubicBezTo>
                  <a:cubicBezTo>
                    <a:pt x="49" y="5"/>
                    <a:pt x="45" y="7"/>
                    <a:pt x="42" y="10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19" y="44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59" name="Freeform 258"/>
            <p:cNvSpPr>
              <a:spLocks/>
            </p:cNvSpPr>
            <p:nvPr/>
          </p:nvSpPr>
          <p:spPr bwMode="auto">
            <a:xfrm>
              <a:off x="2532063" y="1541464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60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3 w 78"/>
                <a:gd name="T21" fmla="*/ 10 h 69"/>
                <a:gd name="T22" fmla="*/ 31 w 78"/>
                <a:gd name="T23" fmla="*/ 24 h 69"/>
                <a:gd name="T24" fmla="*/ 20 w 78"/>
                <a:gd name="T25" fmla="*/ 44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7" y="55"/>
                    <a:pt x="39" y="50"/>
                    <a:pt x="42" y="45"/>
                  </a:cubicBezTo>
                  <a:cubicBezTo>
                    <a:pt x="46" y="38"/>
                    <a:pt x="50" y="31"/>
                    <a:pt x="53" y="27"/>
                  </a:cubicBezTo>
                  <a:cubicBezTo>
                    <a:pt x="55" y="25"/>
                    <a:pt x="57" y="23"/>
                    <a:pt x="60" y="22"/>
                  </a:cubicBezTo>
                  <a:cubicBezTo>
                    <a:pt x="62" y="21"/>
                    <a:pt x="65" y="20"/>
                    <a:pt x="68" y="20"/>
                  </a:cubicBezTo>
                  <a:cubicBezTo>
                    <a:pt x="74" y="20"/>
                    <a:pt x="78" y="16"/>
                    <a:pt x="78" y="10"/>
                  </a:cubicBezTo>
                  <a:cubicBezTo>
                    <a:pt x="78" y="5"/>
                    <a:pt x="74" y="0"/>
                    <a:pt x="68" y="0"/>
                  </a:cubicBezTo>
                  <a:cubicBezTo>
                    <a:pt x="63" y="0"/>
                    <a:pt x="58" y="1"/>
                    <a:pt x="53" y="3"/>
                  </a:cubicBezTo>
                  <a:cubicBezTo>
                    <a:pt x="49" y="5"/>
                    <a:pt x="46" y="7"/>
                    <a:pt x="43" y="10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20" y="44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4" y="49"/>
                    <a:pt x="12" y="49"/>
                    <a:pt x="10" y="49"/>
                  </a:cubicBezTo>
                  <a:cubicBezTo>
                    <a:pt x="5" y="49"/>
                    <a:pt x="0" y="54"/>
                    <a:pt x="0" y="59"/>
                  </a:cubicBezTo>
                  <a:cubicBezTo>
                    <a:pt x="0" y="65"/>
                    <a:pt x="5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60" name="Freeform 259"/>
            <p:cNvSpPr>
              <a:spLocks/>
            </p:cNvSpPr>
            <p:nvPr/>
          </p:nvSpPr>
          <p:spPr bwMode="auto">
            <a:xfrm>
              <a:off x="855663" y="1485901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3 w 78"/>
                <a:gd name="T3" fmla="*/ 48 h 69"/>
                <a:gd name="T4" fmla="*/ 60 w 78"/>
                <a:gd name="T5" fmla="*/ 46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4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7 w 78"/>
                <a:gd name="T19" fmla="*/ 22 h 69"/>
                <a:gd name="T20" fmla="*/ 22 w 78"/>
                <a:gd name="T21" fmla="*/ 25 h 69"/>
                <a:gd name="T22" fmla="*/ 30 w 78"/>
                <a:gd name="T23" fmla="*/ 34 h 69"/>
                <a:gd name="T24" fmla="*/ 42 w 78"/>
                <a:gd name="T25" fmla="*/ 55 h 69"/>
                <a:gd name="T26" fmla="*/ 52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9"/>
                    <a:pt x="63" y="48"/>
                  </a:cubicBezTo>
                  <a:cubicBezTo>
                    <a:pt x="62" y="48"/>
                    <a:pt x="61" y="47"/>
                    <a:pt x="60" y="46"/>
                  </a:cubicBezTo>
                  <a:cubicBezTo>
                    <a:pt x="58" y="43"/>
                    <a:pt x="56" y="40"/>
                    <a:pt x="53" y="35"/>
                  </a:cubicBezTo>
                  <a:cubicBezTo>
                    <a:pt x="50" y="29"/>
                    <a:pt x="46" y="21"/>
                    <a:pt x="39" y="13"/>
                  </a:cubicBezTo>
                  <a:cubicBezTo>
                    <a:pt x="36" y="10"/>
                    <a:pt x="32" y="6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5" y="21"/>
                    <a:pt x="17" y="22"/>
                  </a:cubicBezTo>
                  <a:cubicBezTo>
                    <a:pt x="19" y="22"/>
                    <a:pt x="21" y="23"/>
                    <a:pt x="22" y="25"/>
                  </a:cubicBezTo>
                  <a:cubicBezTo>
                    <a:pt x="25" y="27"/>
                    <a:pt x="27" y="30"/>
                    <a:pt x="30" y="34"/>
                  </a:cubicBezTo>
                  <a:cubicBezTo>
                    <a:pt x="34" y="41"/>
                    <a:pt x="37" y="48"/>
                    <a:pt x="42" y="55"/>
                  </a:cubicBezTo>
                  <a:cubicBezTo>
                    <a:pt x="45" y="59"/>
                    <a:pt x="48" y="62"/>
                    <a:pt x="52" y="65"/>
                  </a:cubicBezTo>
                  <a:cubicBezTo>
                    <a:pt x="57" y="68"/>
                    <a:pt x="62" y="69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61" name="Freeform 260"/>
            <p:cNvSpPr>
              <a:spLocks/>
            </p:cNvSpPr>
            <p:nvPr/>
          </p:nvSpPr>
          <p:spPr bwMode="auto">
            <a:xfrm>
              <a:off x="965201" y="1485901"/>
              <a:ext cx="73025" cy="65088"/>
            </a:xfrm>
            <a:custGeom>
              <a:avLst/>
              <a:gdLst>
                <a:gd name="T0" fmla="*/ 68 w 78"/>
                <a:gd name="T1" fmla="*/ 49 h 69"/>
                <a:gd name="T2" fmla="*/ 64 w 78"/>
                <a:gd name="T3" fmla="*/ 48 h 69"/>
                <a:gd name="T4" fmla="*/ 60 w 78"/>
                <a:gd name="T5" fmla="*/ 46 h 69"/>
                <a:gd name="T6" fmla="*/ 53 w 78"/>
                <a:gd name="T7" fmla="*/ 35 h 69"/>
                <a:gd name="T8" fmla="*/ 39 w 78"/>
                <a:gd name="T9" fmla="*/ 13 h 69"/>
                <a:gd name="T10" fmla="*/ 27 w 78"/>
                <a:gd name="T11" fmla="*/ 4 h 69"/>
                <a:gd name="T12" fmla="*/ 10 w 78"/>
                <a:gd name="T13" fmla="*/ 0 h 69"/>
                <a:gd name="T14" fmla="*/ 0 w 78"/>
                <a:gd name="T15" fmla="*/ 10 h 69"/>
                <a:gd name="T16" fmla="*/ 10 w 78"/>
                <a:gd name="T17" fmla="*/ 20 h 69"/>
                <a:gd name="T18" fmla="*/ 18 w 78"/>
                <a:gd name="T19" fmla="*/ 22 h 69"/>
                <a:gd name="T20" fmla="*/ 22 w 78"/>
                <a:gd name="T21" fmla="*/ 25 h 69"/>
                <a:gd name="T22" fmla="*/ 30 w 78"/>
                <a:gd name="T23" fmla="*/ 34 h 69"/>
                <a:gd name="T24" fmla="*/ 42 w 78"/>
                <a:gd name="T25" fmla="*/ 55 h 69"/>
                <a:gd name="T26" fmla="*/ 53 w 78"/>
                <a:gd name="T27" fmla="*/ 65 h 69"/>
                <a:gd name="T28" fmla="*/ 68 w 78"/>
                <a:gd name="T29" fmla="*/ 69 h 69"/>
                <a:gd name="T30" fmla="*/ 78 w 78"/>
                <a:gd name="T31" fmla="*/ 59 h 69"/>
                <a:gd name="T32" fmla="*/ 68 w 78"/>
                <a:gd name="T33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68" y="49"/>
                  </a:moveTo>
                  <a:cubicBezTo>
                    <a:pt x="66" y="49"/>
                    <a:pt x="65" y="49"/>
                    <a:pt x="64" y="48"/>
                  </a:cubicBezTo>
                  <a:cubicBezTo>
                    <a:pt x="63" y="48"/>
                    <a:pt x="61" y="47"/>
                    <a:pt x="60" y="46"/>
                  </a:cubicBezTo>
                  <a:cubicBezTo>
                    <a:pt x="58" y="43"/>
                    <a:pt x="56" y="40"/>
                    <a:pt x="53" y="35"/>
                  </a:cubicBezTo>
                  <a:cubicBezTo>
                    <a:pt x="50" y="29"/>
                    <a:pt x="46" y="21"/>
                    <a:pt x="39" y="13"/>
                  </a:cubicBezTo>
                  <a:cubicBezTo>
                    <a:pt x="36" y="10"/>
                    <a:pt x="32" y="6"/>
                    <a:pt x="27" y="4"/>
                  </a:cubicBezTo>
                  <a:cubicBezTo>
                    <a:pt x="22" y="2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3" y="20"/>
                    <a:pt x="16" y="21"/>
                    <a:pt x="18" y="22"/>
                  </a:cubicBezTo>
                  <a:cubicBezTo>
                    <a:pt x="19" y="22"/>
                    <a:pt x="21" y="23"/>
                    <a:pt x="22" y="25"/>
                  </a:cubicBezTo>
                  <a:cubicBezTo>
                    <a:pt x="25" y="27"/>
                    <a:pt x="28" y="30"/>
                    <a:pt x="30" y="34"/>
                  </a:cubicBezTo>
                  <a:cubicBezTo>
                    <a:pt x="34" y="41"/>
                    <a:pt x="37" y="48"/>
                    <a:pt x="42" y="55"/>
                  </a:cubicBezTo>
                  <a:cubicBezTo>
                    <a:pt x="45" y="59"/>
                    <a:pt x="48" y="62"/>
                    <a:pt x="53" y="65"/>
                  </a:cubicBezTo>
                  <a:cubicBezTo>
                    <a:pt x="57" y="68"/>
                    <a:pt x="62" y="69"/>
                    <a:pt x="68" y="69"/>
                  </a:cubicBezTo>
                  <a:cubicBezTo>
                    <a:pt x="73" y="69"/>
                    <a:pt x="78" y="65"/>
                    <a:pt x="78" y="59"/>
                  </a:cubicBezTo>
                  <a:cubicBezTo>
                    <a:pt x="78" y="54"/>
                    <a:pt x="73" y="49"/>
                    <a:pt x="68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62" name="Freeform 261"/>
            <p:cNvSpPr>
              <a:spLocks/>
            </p:cNvSpPr>
            <p:nvPr/>
          </p:nvSpPr>
          <p:spPr bwMode="auto">
            <a:xfrm>
              <a:off x="909638" y="1485901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3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0 w 78"/>
                <a:gd name="T23" fmla="*/ 24 h 69"/>
                <a:gd name="T24" fmla="*/ 19 w 78"/>
                <a:gd name="T25" fmla="*/ 43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19" y="68"/>
                    <a:pt x="23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1" y="21"/>
                    <a:pt x="64" y="20"/>
                    <a:pt x="68" y="20"/>
                  </a:cubicBezTo>
                  <a:cubicBezTo>
                    <a:pt x="73" y="20"/>
                    <a:pt x="78" y="16"/>
                    <a:pt x="78" y="10"/>
                  </a:cubicBezTo>
                  <a:cubicBezTo>
                    <a:pt x="78" y="5"/>
                    <a:pt x="73" y="0"/>
                    <a:pt x="68" y="0"/>
                  </a:cubicBezTo>
                  <a:cubicBezTo>
                    <a:pt x="62" y="0"/>
                    <a:pt x="57" y="1"/>
                    <a:pt x="53" y="3"/>
                  </a:cubicBezTo>
                  <a:cubicBezTo>
                    <a:pt x="49" y="5"/>
                    <a:pt x="45" y="7"/>
                    <a:pt x="42" y="9"/>
                  </a:cubicBezTo>
                  <a:cubicBezTo>
                    <a:pt x="37" y="14"/>
                    <a:pt x="33" y="19"/>
                    <a:pt x="30" y="24"/>
                  </a:cubicBezTo>
                  <a:cubicBezTo>
                    <a:pt x="26" y="32"/>
                    <a:pt x="23" y="39"/>
                    <a:pt x="19" y="43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63" name="Freeform 262"/>
            <p:cNvSpPr>
              <a:spLocks/>
            </p:cNvSpPr>
            <p:nvPr/>
          </p:nvSpPr>
          <p:spPr bwMode="auto">
            <a:xfrm>
              <a:off x="1019176" y="1485901"/>
              <a:ext cx="73025" cy="65088"/>
            </a:xfrm>
            <a:custGeom>
              <a:avLst/>
              <a:gdLst>
                <a:gd name="T0" fmla="*/ 10 w 78"/>
                <a:gd name="T1" fmla="*/ 69 h 69"/>
                <a:gd name="T2" fmla="*/ 24 w 78"/>
                <a:gd name="T3" fmla="*/ 66 h 69"/>
                <a:gd name="T4" fmla="*/ 32 w 78"/>
                <a:gd name="T5" fmla="*/ 59 h 69"/>
                <a:gd name="T6" fmla="*/ 42 w 78"/>
                <a:gd name="T7" fmla="*/ 45 h 69"/>
                <a:gd name="T8" fmla="*/ 53 w 78"/>
                <a:gd name="T9" fmla="*/ 27 h 69"/>
                <a:gd name="T10" fmla="*/ 59 w 78"/>
                <a:gd name="T11" fmla="*/ 22 h 69"/>
                <a:gd name="T12" fmla="*/ 68 w 78"/>
                <a:gd name="T13" fmla="*/ 20 h 69"/>
                <a:gd name="T14" fmla="*/ 78 w 78"/>
                <a:gd name="T15" fmla="*/ 10 h 69"/>
                <a:gd name="T16" fmla="*/ 68 w 78"/>
                <a:gd name="T17" fmla="*/ 0 h 69"/>
                <a:gd name="T18" fmla="*/ 53 w 78"/>
                <a:gd name="T19" fmla="*/ 3 h 69"/>
                <a:gd name="T20" fmla="*/ 42 w 78"/>
                <a:gd name="T21" fmla="*/ 9 h 69"/>
                <a:gd name="T22" fmla="*/ 31 w 78"/>
                <a:gd name="T23" fmla="*/ 24 h 69"/>
                <a:gd name="T24" fmla="*/ 19 w 78"/>
                <a:gd name="T25" fmla="*/ 43 h 69"/>
                <a:gd name="T26" fmla="*/ 15 w 78"/>
                <a:gd name="T27" fmla="*/ 48 h 69"/>
                <a:gd name="T28" fmla="*/ 10 w 78"/>
                <a:gd name="T29" fmla="*/ 49 h 69"/>
                <a:gd name="T30" fmla="*/ 0 w 78"/>
                <a:gd name="T31" fmla="*/ 59 h 69"/>
                <a:gd name="T32" fmla="*/ 10 w 78"/>
                <a:gd name="T3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69">
                  <a:moveTo>
                    <a:pt x="10" y="69"/>
                  </a:moveTo>
                  <a:cubicBezTo>
                    <a:pt x="15" y="69"/>
                    <a:pt x="20" y="68"/>
                    <a:pt x="24" y="66"/>
                  </a:cubicBezTo>
                  <a:cubicBezTo>
                    <a:pt x="27" y="64"/>
                    <a:pt x="30" y="62"/>
                    <a:pt x="32" y="59"/>
                  </a:cubicBezTo>
                  <a:cubicBezTo>
                    <a:pt x="36" y="55"/>
                    <a:pt x="39" y="50"/>
                    <a:pt x="42" y="45"/>
                  </a:cubicBezTo>
                  <a:cubicBezTo>
                    <a:pt x="46" y="38"/>
                    <a:pt x="49" y="31"/>
                    <a:pt x="53" y="27"/>
                  </a:cubicBezTo>
                  <a:cubicBezTo>
                    <a:pt x="55" y="25"/>
                    <a:pt x="57" y="23"/>
                    <a:pt x="59" y="22"/>
                  </a:cubicBezTo>
                  <a:cubicBezTo>
                    <a:pt x="62" y="21"/>
                    <a:pt x="64" y="20"/>
                    <a:pt x="68" y="20"/>
                  </a:cubicBezTo>
                  <a:cubicBezTo>
                    <a:pt x="74" y="20"/>
                    <a:pt x="78" y="16"/>
                    <a:pt x="78" y="10"/>
                  </a:cubicBezTo>
                  <a:cubicBezTo>
                    <a:pt x="78" y="5"/>
                    <a:pt x="74" y="0"/>
                    <a:pt x="68" y="0"/>
                  </a:cubicBezTo>
                  <a:cubicBezTo>
                    <a:pt x="63" y="0"/>
                    <a:pt x="57" y="1"/>
                    <a:pt x="53" y="3"/>
                  </a:cubicBezTo>
                  <a:cubicBezTo>
                    <a:pt x="49" y="5"/>
                    <a:pt x="45" y="7"/>
                    <a:pt x="42" y="9"/>
                  </a:cubicBezTo>
                  <a:cubicBezTo>
                    <a:pt x="37" y="14"/>
                    <a:pt x="34" y="19"/>
                    <a:pt x="31" y="24"/>
                  </a:cubicBezTo>
                  <a:cubicBezTo>
                    <a:pt x="26" y="32"/>
                    <a:pt x="23" y="39"/>
                    <a:pt x="19" y="43"/>
                  </a:cubicBezTo>
                  <a:cubicBezTo>
                    <a:pt x="18" y="46"/>
                    <a:pt x="16" y="47"/>
                    <a:pt x="15" y="48"/>
                  </a:cubicBezTo>
                  <a:cubicBezTo>
                    <a:pt x="13" y="49"/>
                    <a:pt x="12" y="49"/>
                    <a:pt x="10" y="49"/>
                  </a:cubicBezTo>
                  <a:cubicBezTo>
                    <a:pt x="4" y="49"/>
                    <a:pt x="0" y="54"/>
                    <a:pt x="0" y="59"/>
                  </a:cubicBezTo>
                  <a:cubicBezTo>
                    <a:pt x="0" y="65"/>
                    <a:pt x="4" y="69"/>
                    <a:pt x="10" y="6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64" name="Freeform 263"/>
            <p:cNvSpPr>
              <a:spLocks/>
            </p:cNvSpPr>
            <p:nvPr/>
          </p:nvSpPr>
          <p:spPr bwMode="auto">
            <a:xfrm>
              <a:off x="1928813" y="919164"/>
              <a:ext cx="63500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7"/>
                    <a:pt x="45" y="18"/>
                  </a:cubicBezTo>
                  <a:cubicBezTo>
                    <a:pt x="43" y="20"/>
                    <a:pt x="39" y="22"/>
                    <a:pt x="35" y="25"/>
                  </a:cubicBezTo>
                  <a:cubicBezTo>
                    <a:pt x="28" y="28"/>
                    <a:pt x="20" y="32"/>
                    <a:pt x="13" y="39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5" y="78"/>
                    <a:pt x="20" y="74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8" y="33"/>
                    <a:pt x="62" y="30"/>
                    <a:pt x="64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65" name="Freeform 264"/>
            <p:cNvSpPr>
              <a:spLocks/>
            </p:cNvSpPr>
            <p:nvPr/>
          </p:nvSpPr>
          <p:spPr bwMode="auto">
            <a:xfrm>
              <a:off x="1928813" y="811214"/>
              <a:ext cx="63500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5 h 78"/>
                <a:gd name="T22" fmla="*/ 34 w 69"/>
                <a:gd name="T23" fmla="*/ 48 h 78"/>
                <a:gd name="T24" fmla="*/ 55 w 69"/>
                <a:gd name="T25" fmla="*/ 35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6"/>
                    <a:pt x="45" y="17"/>
                  </a:cubicBezTo>
                  <a:cubicBezTo>
                    <a:pt x="43" y="20"/>
                    <a:pt x="39" y="22"/>
                    <a:pt x="35" y="24"/>
                  </a:cubicBezTo>
                  <a:cubicBezTo>
                    <a:pt x="28" y="28"/>
                    <a:pt x="20" y="32"/>
                    <a:pt x="13" y="38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1"/>
                    <a:pt x="0" y="68"/>
                  </a:cubicBezTo>
                  <a:cubicBezTo>
                    <a:pt x="0" y="73"/>
                    <a:pt x="4" y="78"/>
                    <a:pt x="10" y="78"/>
                  </a:cubicBezTo>
                  <a:cubicBezTo>
                    <a:pt x="15" y="78"/>
                    <a:pt x="20" y="73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8"/>
                    <a:pt x="23" y="57"/>
                    <a:pt x="24" y="55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0"/>
                    <a:pt x="55" y="35"/>
                  </a:cubicBezTo>
                  <a:cubicBezTo>
                    <a:pt x="58" y="33"/>
                    <a:pt x="62" y="29"/>
                    <a:pt x="64" y="25"/>
                  </a:cubicBezTo>
                  <a:cubicBezTo>
                    <a:pt x="67" y="21"/>
                    <a:pt x="69" y="15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66" name="Freeform 265"/>
            <p:cNvSpPr>
              <a:spLocks/>
            </p:cNvSpPr>
            <p:nvPr/>
          </p:nvSpPr>
          <p:spPr bwMode="auto">
            <a:xfrm>
              <a:off x="1928813" y="865189"/>
              <a:ext cx="63500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6 h 78"/>
                <a:gd name="T6" fmla="*/ 44 w 69"/>
                <a:gd name="T7" fmla="*/ 36 h 78"/>
                <a:gd name="T8" fmla="*/ 26 w 69"/>
                <a:gd name="T9" fmla="*/ 25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6"/>
                  </a:cubicBezTo>
                  <a:cubicBezTo>
                    <a:pt x="54" y="42"/>
                    <a:pt x="49" y="39"/>
                    <a:pt x="44" y="36"/>
                  </a:cubicBezTo>
                  <a:cubicBezTo>
                    <a:pt x="37" y="32"/>
                    <a:pt x="30" y="29"/>
                    <a:pt x="26" y="25"/>
                  </a:cubicBezTo>
                  <a:cubicBezTo>
                    <a:pt x="24" y="23"/>
                    <a:pt x="22" y="21"/>
                    <a:pt x="21" y="18"/>
                  </a:cubicBezTo>
                  <a:cubicBezTo>
                    <a:pt x="20" y="16"/>
                    <a:pt x="20" y="14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2" y="25"/>
                  </a:cubicBezTo>
                  <a:cubicBezTo>
                    <a:pt x="4" y="29"/>
                    <a:pt x="6" y="33"/>
                    <a:pt x="9" y="36"/>
                  </a:cubicBezTo>
                  <a:cubicBezTo>
                    <a:pt x="13" y="41"/>
                    <a:pt x="19" y="44"/>
                    <a:pt x="24" y="47"/>
                  </a:cubicBezTo>
                  <a:cubicBezTo>
                    <a:pt x="31" y="52"/>
                    <a:pt x="38" y="55"/>
                    <a:pt x="43" y="59"/>
                  </a:cubicBezTo>
                  <a:cubicBezTo>
                    <a:pt x="45" y="60"/>
                    <a:pt x="46" y="62"/>
                    <a:pt x="47" y="63"/>
                  </a:cubicBezTo>
                  <a:cubicBezTo>
                    <a:pt x="48" y="65"/>
                    <a:pt x="49" y="66"/>
                    <a:pt x="49" y="68"/>
                  </a:cubicBezTo>
                  <a:cubicBezTo>
                    <a:pt x="49" y="74"/>
                    <a:pt x="53" y="78"/>
                    <a:pt x="59" y="78"/>
                  </a:cubicBezTo>
                  <a:cubicBezTo>
                    <a:pt x="64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67" name="Freeform 266"/>
            <p:cNvSpPr>
              <a:spLocks/>
            </p:cNvSpPr>
            <p:nvPr/>
          </p:nvSpPr>
          <p:spPr bwMode="auto">
            <a:xfrm>
              <a:off x="1928813" y="755651"/>
              <a:ext cx="63500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5 h 78"/>
                <a:gd name="T6" fmla="*/ 44 w 69"/>
                <a:gd name="T7" fmla="*/ 36 h 78"/>
                <a:gd name="T8" fmla="*/ 26 w 69"/>
                <a:gd name="T9" fmla="*/ 24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5 h 78"/>
                <a:gd name="T22" fmla="*/ 24 w 69"/>
                <a:gd name="T23" fmla="*/ 47 h 78"/>
                <a:gd name="T24" fmla="*/ 43 w 69"/>
                <a:gd name="T25" fmla="*/ 58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5"/>
                  </a:cubicBezTo>
                  <a:cubicBezTo>
                    <a:pt x="54" y="41"/>
                    <a:pt x="49" y="38"/>
                    <a:pt x="44" y="36"/>
                  </a:cubicBezTo>
                  <a:cubicBezTo>
                    <a:pt x="37" y="32"/>
                    <a:pt x="30" y="28"/>
                    <a:pt x="26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0"/>
                    <a:pt x="2" y="25"/>
                  </a:cubicBezTo>
                  <a:cubicBezTo>
                    <a:pt x="4" y="29"/>
                    <a:pt x="6" y="32"/>
                    <a:pt x="9" y="35"/>
                  </a:cubicBezTo>
                  <a:cubicBezTo>
                    <a:pt x="13" y="40"/>
                    <a:pt x="19" y="44"/>
                    <a:pt x="24" y="47"/>
                  </a:cubicBezTo>
                  <a:cubicBezTo>
                    <a:pt x="31" y="52"/>
                    <a:pt x="38" y="55"/>
                    <a:pt x="43" y="58"/>
                  </a:cubicBezTo>
                  <a:cubicBezTo>
                    <a:pt x="45" y="60"/>
                    <a:pt x="46" y="61"/>
                    <a:pt x="47" y="63"/>
                  </a:cubicBezTo>
                  <a:cubicBezTo>
                    <a:pt x="48" y="64"/>
                    <a:pt x="49" y="65"/>
                    <a:pt x="49" y="68"/>
                  </a:cubicBezTo>
                  <a:cubicBezTo>
                    <a:pt x="49" y="73"/>
                    <a:pt x="53" y="78"/>
                    <a:pt x="59" y="78"/>
                  </a:cubicBezTo>
                  <a:cubicBezTo>
                    <a:pt x="64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68" name="Freeform 267"/>
            <p:cNvSpPr>
              <a:spLocks/>
            </p:cNvSpPr>
            <p:nvPr/>
          </p:nvSpPr>
          <p:spPr bwMode="auto">
            <a:xfrm>
              <a:off x="1593851" y="148748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5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1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5 w 69"/>
                <a:gd name="T27" fmla="*/ 26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5"/>
                  </a:cubicBezTo>
                  <a:cubicBezTo>
                    <a:pt x="48" y="16"/>
                    <a:pt x="47" y="17"/>
                    <a:pt x="45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8"/>
                    <a:pt x="20" y="32"/>
                    <a:pt x="13" y="39"/>
                  </a:cubicBezTo>
                  <a:cubicBezTo>
                    <a:pt x="9" y="42"/>
                    <a:pt x="6" y="46"/>
                    <a:pt x="4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6" y="78"/>
                    <a:pt x="20" y="74"/>
                    <a:pt x="20" y="68"/>
                  </a:cubicBezTo>
                  <a:cubicBezTo>
                    <a:pt x="20" y="65"/>
                    <a:pt x="21" y="63"/>
                    <a:pt x="21" y="61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7" y="53"/>
                    <a:pt x="30" y="51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9" y="33"/>
                    <a:pt x="62" y="30"/>
                    <a:pt x="65" y="26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5"/>
                    <a:pt x="65" y="0"/>
                    <a:pt x="59" y="0"/>
                  </a:cubicBezTo>
                  <a:cubicBezTo>
                    <a:pt x="54" y="0"/>
                    <a:pt x="49" y="5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69" name="Freeform 268"/>
            <p:cNvSpPr>
              <a:spLocks/>
            </p:cNvSpPr>
            <p:nvPr/>
          </p:nvSpPr>
          <p:spPr bwMode="auto">
            <a:xfrm>
              <a:off x="1593851" y="137953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5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4"/>
                  </a:cubicBezTo>
                  <a:cubicBezTo>
                    <a:pt x="48" y="15"/>
                    <a:pt x="47" y="17"/>
                    <a:pt x="45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8"/>
                    <a:pt x="20" y="32"/>
                    <a:pt x="13" y="39"/>
                  </a:cubicBezTo>
                  <a:cubicBezTo>
                    <a:pt x="9" y="42"/>
                    <a:pt x="6" y="46"/>
                    <a:pt x="4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6" y="78"/>
                    <a:pt x="20" y="74"/>
                    <a:pt x="20" y="68"/>
                  </a:cubicBezTo>
                  <a:cubicBezTo>
                    <a:pt x="20" y="65"/>
                    <a:pt x="21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7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9" y="33"/>
                    <a:pt x="62" y="30"/>
                    <a:pt x="65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5" y="0"/>
                    <a:pt x="59" y="0"/>
                  </a:cubicBezTo>
                  <a:cubicBezTo>
                    <a:pt x="54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70" name="Freeform 269"/>
            <p:cNvSpPr>
              <a:spLocks/>
            </p:cNvSpPr>
            <p:nvPr/>
          </p:nvSpPr>
          <p:spPr bwMode="auto">
            <a:xfrm>
              <a:off x="1593851" y="143351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5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9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9 w 69"/>
                <a:gd name="T21" fmla="*/ 36 h 78"/>
                <a:gd name="T22" fmla="*/ 24 w 69"/>
                <a:gd name="T23" fmla="*/ 48 h 78"/>
                <a:gd name="T24" fmla="*/ 43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9"/>
                    <a:pt x="66" y="55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4" y="23"/>
                    <a:pt x="23" y="21"/>
                    <a:pt x="22" y="19"/>
                  </a:cubicBezTo>
                  <a:cubicBezTo>
                    <a:pt x="21" y="17"/>
                    <a:pt x="20" y="14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1" y="21"/>
                    <a:pt x="3" y="25"/>
                  </a:cubicBezTo>
                  <a:cubicBezTo>
                    <a:pt x="4" y="29"/>
                    <a:pt x="7" y="33"/>
                    <a:pt x="9" y="36"/>
                  </a:cubicBezTo>
                  <a:cubicBezTo>
                    <a:pt x="14" y="41"/>
                    <a:pt x="19" y="45"/>
                    <a:pt x="24" y="48"/>
                  </a:cubicBezTo>
                  <a:cubicBezTo>
                    <a:pt x="32" y="52"/>
                    <a:pt x="39" y="55"/>
                    <a:pt x="43" y="59"/>
                  </a:cubicBezTo>
                  <a:cubicBezTo>
                    <a:pt x="45" y="60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71" name="Freeform 270"/>
            <p:cNvSpPr>
              <a:spLocks/>
            </p:cNvSpPr>
            <p:nvPr/>
          </p:nvSpPr>
          <p:spPr bwMode="auto">
            <a:xfrm>
              <a:off x="1593851" y="1323976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4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8"/>
                    <a:pt x="66" y="54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4" y="23"/>
                    <a:pt x="23" y="21"/>
                    <a:pt x="22" y="18"/>
                  </a:cubicBezTo>
                  <a:cubicBezTo>
                    <a:pt x="21" y="16"/>
                    <a:pt x="20" y="14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3" y="25"/>
                  </a:cubicBezTo>
                  <a:cubicBezTo>
                    <a:pt x="4" y="29"/>
                    <a:pt x="7" y="33"/>
                    <a:pt x="9" y="36"/>
                  </a:cubicBezTo>
                  <a:cubicBezTo>
                    <a:pt x="14" y="41"/>
                    <a:pt x="19" y="44"/>
                    <a:pt x="24" y="47"/>
                  </a:cubicBezTo>
                  <a:cubicBezTo>
                    <a:pt x="32" y="52"/>
                    <a:pt x="39" y="55"/>
                    <a:pt x="43" y="59"/>
                  </a:cubicBezTo>
                  <a:cubicBezTo>
                    <a:pt x="45" y="60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72" name="Freeform 271"/>
            <p:cNvSpPr>
              <a:spLocks/>
            </p:cNvSpPr>
            <p:nvPr/>
          </p:nvSpPr>
          <p:spPr bwMode="auto">
            <a:xfrm>
              <a:off x="2498726" y="239553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8 h 78"/>
                <a:gd name="T6" fmla="*/ 35 w 69"/>
                <a:gd name="T7" fmla="*/ 25 h 78"/>
                <a:gd name="T8" fmla="*/ 13 w 69"/>
                <a:gd name="T9" fmla="*/ 39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6 h 78"/>
                <a:gd name="T22" fmla="*/ 34 w 69"/>
                <a:gd name="T23" fmla="*/ 48 h 78"/>
                <a:gd name="T24" fmla="*/ 55 w 69"/>
                <a:gd name="T25" fmla="*/ 36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7"/>
                    <a:pt x="45" y="18"/>
                  </a:cubicBezTo>
                  <a:cubicBezTo>
                    <a:pt x="43" y="20"/>
                    <a:pt x="39" y="22"/>
                    <a:pt x="35" y="25"/>
                  </a:cubicBezTo>
                  <a:cubicBezTo>
                    <a:pt x="28" y="28"/>
                    <a:pt x="20" y="32"/>
                    <a:pt x="13" y="39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2"/>
                    <a:pt x="0" y="68"/>
                  </a:cubicBezTo>
                  <a:cubicBezTo>
                    <a:pt x="0" y="74"/>
                    <a:pt x="4" y="78"/>
                    <a:pt x="10" y="78"/>
                  </a:cubicBezTo>
                  <a:cubicBezTo>
                    <a:pt x="15" y="78"/>
                    <a:pt x="20" y="74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9"/>
                    <a:pt x="23" y="57"/>
                    <a:pt x="24" y="56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1"/>
                    <a:pt x="55" y="36"/>
                  </a:cubicBezTo>
                  <a:cubicBezTo>
                    <a:pt x="58" y="33"/>
                    <a:pt x="62" y="30"/>
                    <a:pt x="64" y="25"/>
                  </a:cubicBezTo>
                  <a:cubicBezTo>
                    <a:pt x="67" y="21"/>
                    <a:pt x="69" y="16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73" name="Freeform 272"/>
            <p:cNvSpPr>
              <a:spLocks/>
            </p:cNvSpPr>
            <p:nvPr/>
          </p:nvSpPr>
          <p:spPr bwMode="auto">
            <a:xfrm>
              <a:off x="2498726" y="2287589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5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3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1 w 69"/>
                <a:gd name="T19" fmla="*/ 60 h 78"/>
                <a:gd name="T20" fmla="*/ 24 w 69"/>
                <a:gd name="T21" fmla="*/ 55 h 78"/>
                <a:gd name="T22" fmla="*/ 34 w 69"/>
                <a:gd name="T23" fmla="*/ 48 h 78"/>
                <a:gd name="T24" fmla="*/ 55 w 69"/>
                <a:gd name="T25" fmla="*/ 35 h 78"/>
                <a:gd name="T26" fmla="*/ 64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8" y="13"/>
                    <a:pt x="48" y="14"/>
                  </a:cubicBezTo>
                  <a:cubicBezTo>
                    <a:pt x="47" y="15"/>
                    <a:pt x="46" y="16"/>
                    <a:pt x="45" y="17"/>
                  </a:cubicBezTo>
                  <a:cubicBezTo>
                    <a:pt x="43" y="20"/>
                    <a:pt x="39" y="22"/>
                    <a:pt x="35" y="24"/>
                  </a:cubicBezTo>
                  <a:cubicBezTo>
                    <a:pt x="28" y="28"/>
                    <a:pt x="20" y="32"/>
                    <a:pt x="13" y="38"/>
                  </a:cubicBezTo>
                  <a:cubicBezTo>
                    <a:pt x="9" y="42"/>
                    <a:pt x="6" y="46"/>
                    <a:pt x="3" y="51"/>
                  </a:cubicBezTo>
                  <a:cubicBezTo>
                    <a:pt x="1" y="56"/>
                    <a:pt x="0" y="61"/>
                    <a:pt x="0" y="68"/>
                  </a:cubicBezTo>
                  <a:cubicBezTo>
                    <a:pt x="0" y="73"/>
                    <a:pt x="4" y="78"/>
                    <a:pt x="10" y="78"/>
                  </a:cubicBezTo>
                  <a:cubicBezTo>
                    <a:pt x="15" y="78"/>
                    <a:pt x="20" y="73"/>
                    <a:pt x="20" y="68"/>
                  </a:cubicBezTo>
                  <a:cubicBezTo>
                    <a:pt x="20" y="65"/>
                    <a:pt x="20" y="62"/>
                    <a:pt x="21" y="60"/>
                  </a:cubicBezTo>
                  <a:cubicBezTo>
                    <a:pt x="22" y="58"/>
                    <a:pt x="23" y="57"/>
                    <a:pt x="24" y="55"/>
                  </a:cubicBezTo>
                  <a:cubicBezTo>
                    <a:pt x="26" y="53"/>
                    <a:pt x="30" y="50"/>
                    <a:pt x="34" y="48"/>
                  </a:cubicBezTo>
                  <a:cubicBezTo>
                    <a:pt x="40" y="44"/>
                    <a:pt x="48" y="40"/>
                    <a:pt x="55" y="35"/>
                  </a:cubicBezTo>
                  <a:cubicBezTo>
                    <a:pt x="58" y="33"/>
                    <a:pt x="62" y="29"/>
                    <a:pt x="64" y="25"/>
                  </a:cubicBezTo>
                  <a:cubicBezTo>
                    <a:pt x="67" y="21"/>
                    <a:pt x="69" y="15"/>
                    <a:pt x="69" y="10"/>
                  </a:cubicBezTo>
                  <a:cubicBezTo>
                    <a:pt x="69" y="4"/>
                    <a:pt x="64" y="0"/>
                    <a:pt x="59" y="0"/>
                  </a:cubicBezTo>
                  <a:cubicBezTo>
                    <a:pt x="53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74" name="Freeform 273"/>
            <p:cNvSpPr>
              <a:spLocks/>
            </p:cNvSpPr>
            <p:nvPr/>
          </p:nvSpPr>
          <p:spPr bwMode="auto">
            <a:xfrm>
              <a:off x="2498726" y="234156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6 h 78"/>
                <a:gd name="T6" fmla="*/ 44 w 69"/>
                <a:gd name="T7" fmla="*/ 36 h 78"/>
                <a:gd name="T8" fmla="*/ 26 w 69"/>
                <a:gd name="T9" fmla="*/ 25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6 h 78"/>
                <a:gd name="T22" fmla="*/ 24 w 69"/>
                <a:gd name="T23" fmla="*/ 47 h 78"/>
                <a:gd name="T24" fmla="*/ 43 w 69"/>
                <a:gd name="T25" fmla="*/ 59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6"/>
                  </a:cubicBezTo>
                  <a:cubicBezTo>
                    <a:pt x="54" y="42"/>
                    <a:pt x="49" y="39"/>
                    <a:pt x="44" y="36"/>
                  </a:cubicBezTo>
                  <a:cubicBezTo>
                    <a:pt x="37" y="32"/>
                    <a:pt x="30" y="29"/>
                    <a:pt x="26" y="25"/>
                  </a:cubicBezTo>
                  <a:cubicBezTo>
                    <a:pt x="24" y="23"/>
                    <a:pt x="22" y="21"/>
                    <a:pt x="21" y="18"/>
                  </a:cubicBezTo>
                  <a:cubicBezTo>
                    <a:pt x="20" y="16"/>
                    <a:pt x="20" y="14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1"/>
                    <a:pt x="2" y="25"/>
                  </a:cubicBezTo>
                  <a:cubicBezTo>
                    <a:pt x="4" y="29"/>
                    <a:pt x="6" y="33"/>
                    <a:pt x="9" y="36"/>
                  </a:cubicBezTo>
                  <a:cubicBezTo>
                    <a:pt x="13" y="41"/>
                    <a:pt x="18" y="44"/>
                    <a:pt x="24" y="47"/>
                  </a:cubicBezTo>
                  <a:cubicBezTo>
                    <a:pt x="31" y="52"/>
                    <a:pt x="38" y="55"/>
                    <a:pt x="43" y="59"/>
                  </a:cubicBezTo>
                  <a:cubicBezTo>
                    <a:pt x="45" y="60"/>
                    <a:pt x="46" y="62"/>
                    <a:pt x="47" y="63"/>
                  </a:cubicBezTo>
                  <a:cubicBezTo>
                    <a:pt x="48" y="65"/>
                    <a:pt x="49" y="66"/>
                    <a:pt x="49" y="68"/>
                  </a:cubicBezTo>
                  <a:cubicBezTo>
                    <a:pt x="49" y="74"/>
                    <a:pt x="53" y="78"/>
                    <a:pt x="59" y="78"/>
                  </a:cubicBezTo>
                  <a:cubicBezTo>
                    <a:pt x="64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75" name="Freeform 274"/>
            <p:cNvSpPr>
              <a:spLocks/>
            </p:cNvSpPr>
            <p:nvPr/>
          </p:nvSpPr>
          <p:spPr bwMode="auto">
            <a:xfrm>
              <a:off x="2498726" y="2233614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5 w 69"/>
                <a:gd name="T3" fmla="*/ 54 h 78"/>
                <a:gd name="T4" fmla="*/ 59 w 69"/>
                <a:gd name="T5" fmla="*/ 45 h 78"/>
                <a:gd name="T6" fmla="*/ 44 w 69"/>
                <a:gd name="T7" fmla="*/ 36 h 78"/>
                <a:gd name="T8" fmla="*/ 26 w 69"/>
                <a:gd name="T9" fmla="*/ 24 h 78"/>
                <a:gd name="T10" fmla="*/ 21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2 w 69"/>
                <a:gd name="T19" fmla="*/ 25 h 78"/>
                <a:gd name="T20" fmla="*/ 9 w 69"/>
                <a:gd name="T21" fmla="*/ 35 h 78"/>
                <a:gd name="T22" fmla="*/ 24 w 69"/>
                <a:gd name="T23" fmla="*/ 47 h 78"/>
                <a:gd name="T24" fmla="*/ 43 w 69"/>
                <a:gd name="T25" fmla="*/ 58 h 78"/>
                <a:gd name="T26" fmla="*/ 47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7" y="58"/>
                    <a:pt x="65" y="54"/>
                  </a:cubicBezTo>
                  <a:cubicBezTo>
                    <a:pt x="64" y="51"/>
                    <a:pt x="61" y="48"/>
                    <a:pt x="59" y="45"/>
                  </a:cubicBezTo>
                  <a:cubicBezTo>
                    <a:pt x="54" y="41"/>
                    <a:pt x="49" y="38"/>
                    <a:pt x="44" y="36"/>
                  </a:cubicBezTo>
                  <a:cubicBezTo>
                    <a:pt x="37" y="32"/>
                    <a:pt x="30" y="28"/>
                    <a:pt x="26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20" y="16"/>
                    <a:pt x="20" y="13"/>
                    <a:pt x="20" y="10"/>
                  </a:cubicBezTo>
                  <a:cubicBezTo>
                    <a:pt x="20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1" y="20"/>
                    <a:pt x="2" y="25"/>
                  </a:cubicBezTo>
                  <a:cubicBezTo>
                    <a:pt x="4" y="29"/>
                    <a:pt x="6" y="32"/>
                    <a:pt x="9" y="35"/>
                  </a:cubicBezTo>
                  <a:cubicBezTo>
                    <a:pt x="13" y="40"/>
                    <a:pt x="18" y="44"/>
                    <a:pt x="24" y="47"/>
                  </a:cubicBezTo>
                  <a:cubicBezTo>
                    <a:pt x="31" y="52"/>
                    <a:pt x="38" y="55"/>
                    <a:pt x="43" y="58"/>
                  </a:cubicBezTo>
                  <a:cubicBezTo>
                    <a:pt x="45" y="60"/>
                    <a:pt x="46" y="61"/>
                    <a:pt x="47" y="63"/>
                  </a:cubicBezTo>
                  <a:cubicBezTo>
                    <a:pt x="48" y="64"/>
                    <a:pt x="49" y="65"/>
                    <a:pt x="49" y="68"/>
                  </a:cubicBezTo>
                  <a:cubicBezTo>
                    <a:pt x="49" y="73"/>
                    <a:pt x="53" y="78"/>
                    <a:pt x="59" y="78"/>
                  </a:cubicBezTo>
                  <a:cubicBezTo>
                    <a:pt x="64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76" name="Freeform 275"/>
            <p:cNvSpPr>
              <a:spLocks/>
            </p:cNvSpPr>
            <p:nvPr/>
          </p:nvSpPr>
          <p:spPr bwMode="auto">
            <a:xfrm>
              <a:off x="1376363" y="2481264"/>
              <a:ext cx="65088" cy="73025"/>
            </a:xfrm>
            <a:custGeom>
              <a:avLst/>
              <a:gdLst>
                <a:gd name="T0" fmla="*/ 49 w 69"/>
                <a:gd name="T1" fmla="*/ 10 h 78"/>
                <a:gd name="T2" fmla="*/ 48 w 69"/>
                <a:gd name="T3" fmla="*/ 14 h 78"/>
                <a:gd name="T4" fmla="*/ 46 w 69"/>
                <a:gd name="T5" fmla="*/ 17 h 78"/>
                <a:gd name="T6" fmla="*/ 35 w 69"/>
                <a:gd name="T7" fmla="*/ 24 h 78"/>
                <a:gd name="T8" fmla="*/ 13 w 69"/>
                <a:gd name="T9" fmla="*/ 38 h 78"/>
                <a:gd name="T10" fmla="*/ 4 w 69"/>
                <a:gd name="T11" fmla="*/ 51 h 78"/>
                <a:gd name="T12" fmla="*/ 0 w 69"/>
                <a:gd name="T13" fmla="*/ 68 h 78"/>
                <a:gd name="T14" fmla="*/ 10 w 69"/>
                <a:gd name="T15" fmla="*/ 78 h 78"/>
                <a:gd name="T16" fmla="*/ 20 w 69"/>
                <a:gd name="T17" fmla="*/ 68 h 78"/>
                <a:gd name="T18" fmla="*/ 22 w 69"/>
                <a:gd name="T19" fmla="*/ 60 h 78"/>
                <a:gd name="T20" fmla="*/ 25 w 69"/>
                <a:gd name="T21" fmla="*/ 55 h 78"/>
                <a:gd name="T22" fmla="*/ 35 w 69"/>
                <a:gd name="T23" fmla="*/ 48 h 78"/>
                <a:gd name="T24" fmla="*/ 56 w 69"/>
                <a:gd name="T25" fmla="*/ 35 h 78"/>
                <a:gd name="T26" fmla="*/ 65 w 69"/>
                <a:gd name="T27" fmla="*/ 25 h 78"/>
                <a:gd name="T28" fmla="*/ 69 w 69"/>
                <a:gd name="T29" fmla="*/ 10 h 78"/>
                <a:gd name="T30" fmla="*/ 59 w 69"/>
                <a:gd name="T31" fmla="*/ 0 h 78"/>
                <a:gd name="T32" fmla="*/ 49 w 69"/>
                <a:gd name="T33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49" y="10"/>
                  </a:moveTo>
                  <a:cubicBezTo>
                    <a:pt x="49" y="12"/>
                    <a:pt x="49" y="13"/>
                    <a:pt x="48" y="14"/>
                  </a:cubicBezTo>
                  <a:cubicBezTo>
                    <a:pt x="48" y="15"/>
                    <a:pt x="47" y="16"/>
                    <a:pt x="46" y="17"/>
                  </a:cubicBezTo>
                  <a:cubicBezTo>
                    <a:pt x="43" y="19"/>
                    <a:pt x="40" y="22"/>
                    <a:pt x="35" y="24"/>
                  </a:cubicBezTo>
                  <a:cubicBezTo>
                    <a:pt x="29" y="28"/>
                    <a:pt x="21" y="32"/>
                    <a:pt x="13" y="38"/>
                  </a:cubicBezTo>
                  <a:cubicBezTo>
                    <a:pt x="10" y="41"/>
                    <a:pt x="6" y="46"/>
                    <a:pt x="4" y="51"/>
                  </a:cubicBezTo>
                  <a:cubicBezTo>
                    <a:pt x="2" y="56"/>
                    <a:pt x="0" y="61"/>
                    <a:pt x="0" y="68"/>
                  </a:cubicBezTo>
                  <a:cubicBezTo>
                    <a:pt x="0" y="73"/>
                    <a:pt x="5" y="78"/>
                    <a:pt x="10" y="78"/>
                  </a:cubicBezTo>
                  <a:cubicBezTo>
                    <a:pt x="16" y="78"/>
                    <a:pt x="20" y="73"/>
                    <a:pt x="20" y="68"/>
                  </a:cubicBezTo>
                  <a:cubicBezTo>
                    <a:pt x="20" y="65"/>
                    <a:pt x="21" y="62"/>
                    <a:pt x="22" y="60"/>
                  </a:cubicBezTo>
                  <a:cubicBezTo>
                    <a:pt x="22" y="58"/>
                    <a:pt x="23" y="57"/>
                    <a:pt x="25" y="55"/>
                  </a:cubicBezTo>
                  <a:cubicBezTo>
                    <a:pt x="27" y="53"/>
                    <a:pt x="30" y="50"/>
                    <a:pt x="35" y="48"/>
                  </a:cubicBezTo>
                  <a:cubicBezTo>
                    <a:pt x="41" y="44"/>
                    <a:pt x="48" y="40"/>
                    <a:pt x="56" y="35"/>
                  </a:cubicBezTo>
                  <a:cubicBezTo>
                    <a:pt x="59" y="33"/>
                    <a:pt x="63" y="29"/>
                    <a:pt x="65" y="25"/>
                  </a:cubicBezTo>
                  <a:cubicBezTo>
                    <a:pt x="68" y="21"/>
                    <a:pt x="69" y="15"/>
                    <a:pt x="69" y="10"/>
                  </a:cubicBezTo>
                  <a:cubicBezTo>
                    <a:pt x="69" y="4"/>
                    <a:pt x="65" y="0"/>
                    <a:pt x="59" y="0"/>
                  </a:cubicBezTo>
                  <a:cubicBezTo>
                    <a:pt x="54" y="0"/>
                    <a:pt x="49" y="4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77" name="Freeform 276"/>
            <p:cNvSpPr>
              <a:spLocks/>
            </p:cNvSpPr>
            <p:nvPr/>
          </p:nvSpPr>
          <p:spPr bwMode="auto">
            <a:xfrm>
              <a:off x="1376363" y="2371726"/>
              <a:ext cx="65088" cy="74613"/>
            </a:xfrm>
            <a:custGeom>
              <a:avLst/>
              <a:gdLst>
                <a:gd name="T0" fmla="*/ 49 w 69"/>
                <a:gd name="T1" fmla="*/ 10 h 79"/>
                <a:gd name="T2" fmla="*/ 48 w 69"/>
                <a:gd name="T3" fmla="*/ 15 h 79"/>
                <a:gd name="T4" fmla="*/ 46 w 69"/>
                <a:gd name="T5" fmla="*/ 18 h 79"/>
                <a:gd name="T6" fmla="*/ 35 w 69"/>
                <a:gd name="T7" fmla="*/ 25 h 79"/>
                <a:gd name="T8" fmla="*/ 13 w 69"/>
                <a:gd name="T9" fmla="*/ 39 h 79"/>
                <a:gd name="T10" fmla="*/ 4 w 69"/>
                <a:gd name="T11" fmla="*/ 51 h 79"/>
                <a:gd name="T12" fmla="*/ 0 w 69"/>
                <a:gd name="T13" fmla="*/ 69 h 79"/>
                <a:gd name="T14" fmla="*/ 10 w 69"/>
                <a:gd name="T15" fmla="*/ 79 h 79"/>
                <a:gd name="T16" fmla="*/ 20 w 69"/>
                <a:gd name="T17" fmla="*/ 69 h 79"/>
                <a:gd name="T18" fmla="*/ 22 w 69"/>
                <a:gd name="T19" fmla="*/ 61 h 79"/>
                <a:gd name="T20" fmla="*/ 25 w 69"/>
                <a:gd name="T21" fmla="*/ 56 h 79"/>
                <a:gd name="T22" fmla="*/ 35 w 69"/>
                <a:gd name="T23" fmla="*/ 48 h 79"/>
                <a:gd name="T24" fmla="*/ 56 w 69"/>
                <a:gd name="T25" fmla="*/ 36 h 79"/>
                <a:gd name="T26" fmla="*/ 65 w 69"/>
                <a:gd name="T27" fmla="*/ 26 h 79"/>
                <a:gd name="T28" fmla="*/ 69 w 69"/>
                <a:gd name="T29" fmla="*/ 10 h 79"/>
                <a:gd name="T30" fmla="*/ 59 w 69"/>
                <a:gd name="T31" fmla="*/ 0 h 79"/>
                <a:gd name="T32" fmla="*/ 49 w 69"/>
                <a:gd name="T33" fmla="*/ 1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9">
                  <a:moveTo>
                    <a:pt x="49" y="10"/>
                  </a:moveTo>
                  <a:cubicBezTo>
                    <a:pt x="49" y="12"/>
                    <a:pt x="49" y="14"/>
                    <a:pt x="48" y="15"/>
                  </a:cubicBezTo>
                  <a:cubicBezTo>
                    <a:pt x="48" y="16"/>
                    <a:pt x="47" y="17"/>
                    <a:pt x="46" y="18"/>
                  </a:cubicBezTo>
                  <a:cubicBezTo>
                    <a:pt x="43" y="20"/>
                    <a:pt x="40" y="22"/>
                    <a:pt x="35" y="25"/>
                  </a:cubicBezTo>
                  <a:cubicBezTo>
                    <a:pt x="29" y="29"/>
                    <a:pt x="21" y="32"/>
                    <a:pt x="13" y="39"/>
                  </a:cubicBezTo>
                  <a:cubicBezTo>
                    <a:pt x="10" y="42"/>
                    <a:pt x="6" y="46"/>
                    <a:pt x="4" y="51"/>
                  </a:cubicBezTo>
                  <a:cubicBezTo>
                    <a:pt x="2" y="56"/>
                    <a:pt x="0" y="62"/>
                    <a:pt x="0" y="69"/>
                  </a:cubicBezTo>
                  <a:cubicBezTo>
                    <a:pt x="0" y="74"/>
                    <a:pt x="5" y="79"/>
                    <a:pt x="10" y="79"/>
                  </a:cubicBezTo>
                  <a:cubicBezTo>
                    <a:pt x="16" y="79"/>
                    <a:pt x="20" y="74"/>
                    <a:pt x="20" y="69"/>
                  </a:cubicBezTo>
                  <a:cubicBezTo>
                    <a:pt x="20" y="65"/>
                    <a:pt x="21" y="63"/>
                    <a:pt x="22" y="61"/>
                  </a:cubicBezTo>
                  <a:cubicBezTo>
                    <a:pt x="22" y="59"/>
                    <a:pt x="23" y="57"/>
                    <a:pt x="25" y="56"/>
                  </a:cubicBezTo>
                  <a:cubicBezTo>
                    <a:pt x="27" y="53"/>
                    <a:pt x="30" y="51"/>
                    <a:pt x="35" y="48"/>
                  </a:cubicBezTo>
                  <a:cubicBezTo>
                    <a:pt x="41" y="44"/>
                    <a:pt x="48" y="41"/>
                    <a:pt x="56" y="36"/>
                  </a:cubicBezTo>
                  <a:cubicBezTo>
                    <a:pt x="59" y="33"/>
                    <a:pt x="63" y="30"/>
                    <a:pt x="65" y="26"/>
                  </a:cubicBezTo>
                  <a:cubicBezTo>
                    <a:pt x="68" y="21"/>
                    <a:pt x="69" y="16"/>
                    <a:pt x="69" y="10"/>
                  </a:cubicBezTo>
                  <a:cubicBezTo>
                    <a:pt x="69" y="5"/>
                    <a:pt x="65" y="0"/>
                    <a:pt x="59" y="0"/>
                  </a:cubicBezTo>
                  <a:cubicBezTo>
                    <a:pt x="54" y="0"/>
                    <a:pt x="49" y="5"/>
                    <a:pt x="4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78" name="Freeform 277"/>
            <p:cNvSpPr>
              <a:spLocks/>
            </p:cNvSpPr>
            <p:nvPr/>
          </p:nvSpPr>
          <p:spPr bwMode="auto">
            <a:xfrm>
              <a:off x="1376363" y="2427289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4 h 78"/>
                <a:gd name="T4" fmla="*/ 59 w 69"/>
                <a:gd name="T5" fmla="*/ 45 h 78"/>
                <a:gd name="T6" fmla="*/ 45 w 69"/>
                <a:gd name="T7" fmla="*/ 36 h 78"/>
                <a:gd name="T8" fmla="*/ 27 w 69"/>
                <a:gd name="T9" fmla="*/ 24 h 78"/>
                <a:gd name="T10" fmla="*/ 22 w 69"/>
                <a:gd name="T11" fmla="*/ 18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10 w 69"/>
                <a:gd name="T21" fmla="*/ 35 h 78"/>
                <a:gd name="T22" fmla="*/ 24 w 69"/>
                <a:gd name="T23" fmla="*/ 47 h 78"/>
                <a:gd name="T24" fmla="*/ 44 w 69"/>
                <a:gd name="T25" fmla="*/ 58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8"/>
                    <a:pt x="66" y="54"/>
                  </a:cubicBezTo>
                  <a:cubicBezTo>
                    <a:pt x="64" y="51"/>
                    <a:pt x="62" y="48"/>
                    <a:pt x="59" y="45"/>
                  </a:cubicBezTo>
                  <a:cubicBezTo>
                    <a:pt x="55" y="41"/>
                    <a:pt x="50" y="38"/>
                    <a:pt x="45" y="36"/>
                  </a:cubicBezTo>
                  <a:cubicBezTo>
                    <a:pt x="38" y="32"/>
                    <a:pt x="31" y="28"/>
                    <a:pt x="27" y="24"/>
                  </a:cubicBezTo>
                  <a:cubicBezTo>
                    <a:pt x="25" y="22"/>
                    <a:pt x="23" y="20"/>
                    <a:pt x="22" y="18"/>
                  </a:cubicBezTo>
                  <a:cubicBezTo>
                    <a:pt x="21" y="16"/>
                    <a:pt x="20" y="13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1" y="20"/>
                    <a:pt x="3" y="25"/>
                  </a:cubicBezTo>
                  <a:cubicBezTo>
                    <a:pt x="5" y="29"/>
                    <a:pt x="7" y="32"/>
                    <a:pt x="10" y="35"/>
                  </a:cubicBezTo>
                  <a:cubicBezTo>
                    <a:pt x="14" y="40"/>
                    <a:pt x="19" y="44"/>
                    <a:pt x="24" y="47"/>
                  </a:cubicBezTo>
                  <a:cubicBezTo>
                    <a:pt x="32" y="51"/>
                    <a:pt x="39" y="55"/>
                    <a:pt x="44" y="58"/>
                  </a:cubicBezTo>
                  <a:cubicBezTo>
                    <a:pt x="46" y="60"/>
                    <a:pt x="47" y="61"/>
                    <a:pt x="48" y="63"/>
                  </a:cubicBezTo>
                  <a:cubicBezTo>
                    <a:pt x="49" y="64"/>
                    <a:pt x="49" y="65"/>
                    <a:pt x="49" y="68"/>
                  </a:cubicBezTo>
                  <a:cubicBezTo>
                    <a:pt x="49" y="73"/>
                    <a:pt x="54" y="78"/>
                    <a:pt x="59" y="78"/>
                  </a:cubicBezTo>
                  <a:cubicBezTo>
                    <a:pt x="65" y="78"/>
                    <a:pt x="69" y="73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79" name="Freeform 278"/>
            <p:cNvSpPr>
              <a:spLocks/>
            </p:cNvSpPr>
            <p:nvPr/>
          </p:nvSpPr>
          <p:spPr bwMode="auto">
            <a:xfrm>
              <a:off x="1376363" y="2317751"/>
              <a:ext cx="65088" cy="73025"/>
            </a:xfrm>
            <a:custGeom>
              <a:avLst/>
              <a:gdLst>
                <a:gd name="T0" fmla="*/ 69 w 69"/>
                <a:gd name="T1" fmla="*/ 68 h 78"/>
                <a:gd name="T2" fmla="*/ 66 w 69"/>
                <a:gd name="T3" fmla="*/ 55 h 78"/>
                <a:gd name="T4" fmla="*/ 59 w 69"/>
                <a:gd name="T5" fmla="*/ 46 h 78"/>
                <a:gd name="T6" fmla="*/ 45 w 69"/>
                <a:gd name="T7" fmla="*/ 36 h 78"/>
                <a:gd name="T8" fmla="*/ 27 w 69"/>
                <a:gd name="T9" fmla="*/ 25 h 78"/>
                <a:gd name="T10" fmla="*/ 22 w 69"/>
                <a:gd name="T11" fmla="*/ 19 h 78"/>
                <a:gd name="T12" fmla="*/ 20 w 69"/>
                <a:gd name="T13" fmla="*/ 10 h 78"/>
                <a:gd name="T14" fmla="*/ 10 w 69"/>
                <a:gd name="T15" fmla="*/ 0 h 78"/>
                <a:gd name="T16" fmla="*/ 0 w 69"/>
                <a:gd name="T17" fmla="*/ 10 h 78"/>
                <a:gd name="T18" fmla="*/ 3 w 69"/>
                <a:gd name="T19" fmla="*/ 25 h 78"/>
                <a:gd name="T20" fmla="*/ 10 w 69"/>
                <a:gd name="T21" fmla="*/ 36 h 78"/>
                <a:gd name="T22" fmla="*/ 24 w 69"/>
                <a:gd name="T23" fmla="*/ 48 h 78"/>
                <a:gd name="T24" fmla="*/ 44 w 69"/>
                <a:gd name="T25" fmla="*/ 59 h 78"/>
                <a:gd name="T26" fmla="*/ 48 w 69"/>
                <a:gd name="T27" fmla="*/ 63 h 78"/>
                <a:gd name="T28" fmla="*/ 49 w 69"/>
                <a:gd name="T29" fmla="*/ 68 h 78"/>
                <a:gd name="T30" fmla="*/ 59 w 69"/>
                <a:gd name="T31" fmla="*/ 78 h 78"/>
                <a:gd name="T32" fmla="*/ 69 w 69"/>
                <a:gd name="T33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9" h="78">
                  <a:moveTo>
                    <a:pt x="69" y="68"/>
                  </a:moveTo>
                  <a:cubicBezTo>
                    <a:pt x="69" y="63"/>
                    <a:pt x="68" y="59"/>
                    <a:pt x="66" y="55"/>
                  </a:cubicBezTo>
                  <a:cubicBezTo>
                    <a:pt x="64" y="51"/>
                    <a:pt x="62" y="48"/>
                    <a:pt x="59" y="46"/>
                  </a:cubicBezTo>
                  <a:cubicBezTo>
                    <a:pt x="55" y="42"/>
                    <a:pt x="50" y="39"/>
                    <a:pt x="45" y="36"/>
                  </a:cubicBezTo>
                  <a:cubicBezTo>
                    <a:pt x="38" y="32"/>
                    <a:pt x="31" y="29"/>
                    <a:pt x="27" y="25"/>
                  </a:cubicBezTo>
                  <a:cubicBezTo>
                    <a:pt x="25" y="23"/>
                    <a:pt x="23" y="21"/>
                    <a:pt x="22" y="19"/>
                  </a:cubicBezTo>
                  <a:cubicBezTo>
                    <a:pt x="21" y="17"/>
                    <a:pt x="20" y="14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1" y="21"/>
                    <a:pt x="3" y="25"/>
                  </a:cubicBezTo>
                  <a:cubicBezTo>
                    <a:pt x="5" y="29"/>
                    <a:pt x="7" y="33"/>
                    <a:pt x="10" y="36"/>
                  </a:cubicBezTo>
                  <a:cubicBezTo>
                    <a:pt x="14" y="41"/>
                    <a:pt x="19" y="45"/>
                    <a:pt x="24" y="48"/>
                  </a:cubicBezTo>
                  <a:cubicBezTo>
                    <a:pt x="32" y="52"/>
                    <a:pt x="39" y="55"/>
                    <a:pt x="44" y="59"/>
                  </a:cubicBezTo>
                  <a:cubicBezTo>
                    <a:pt x="46" y="61"/>
                    <a:pt x="47" y="62"/>
                    <a:pt x="48" y="63"/>
                  </a:cubicBezTo>
                  <a:cubicBezTo>
                    <a:pt x="49" y="65"/>
                    <a:pt x="49" y="66"/>
                    <a:pt x="49" y="68"/>
                  </a:cubicBezTo>
                  <a:cubicBezTo>
                    <a:pt x="49" y="74"/>
                    <a:pt x="54" y="78"/>
                    <a:pt x="59" y="78"/>
                  </a:cubicBezTo>
                  <a:cubicBezTo>
                    <a:pt x="65" y="78"/>
                    <a:pt x="69" y="74"/>
                    <a:pt x="6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80" name="Freeform 279"/>
            <p:cNvSpPr>
              <a:spLocks/>
            </p:cNvSpPr>
            <p:nvPr/>
          </p:nvSpPr>
          <p:spPr bwMode="auto">
            <a:xfrm>
              <a:off x="2093913" y="2085976"/>
              <a:ext cx="153988" cy="19050"/>
            </a:xfrm>
            <a:custGeom>
              <a:avLst/>
              <a:gdLst>
                <a:gd name="T0" fmla="*/ 10 w 164"/>
                <a:gd name="T1" fmla="*/ 20 h 20"/>
                <a:gd name="T2" fmla="*/ 154 w 164"/>
                <a:gd name="T3" fmla="*/ 20 h 20"/>
                <a:gd name="T4" fmla="*/ 164 w 164"/>
                <a:gd name="T5" fmla="*/ 10 h 20"/>
                <a:gd name="T6" fmla="*/ 154 w 164"/>
                <a:gd name="T7" fmla="*/ 0 h 20"/>
                <a:gd name="T8" fmla="*/ 10 w 164"/>
                <a:gd name="T9" fmla="*/ 0 h 20"/>
                <a:gd name="T10" fmla="*/ 0 w 164"/>
                <a:gd name="T11" fmla="*/ 10 h 20"/>
                <a:gd name="T12" fmla="*/ 10 w 16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0">
                  <a:moveTo>
                    <a:pt x="10" y="20"/>
                  </a:moveTo>
                  <a:cubicBezTo>
                    <a:pt x="154" y="20"/>
                    <a:pt x="154" y="20"/>
                    <a:pt x="154" y="20"/>
                  </a:cubicBezTo>
                  <a:cubicBezTo>
                    <a:pt x="159" y="20"/>
                    <a:pt x="164" y="16"/>
                    <a:pt x="164" y="10"/>
                  </a:cubicBezTo>
                  <a:cubicBezTo>
                    <a:pt x="164" y="5"/>
                    <a:pt x="159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81" name="Freeform 280"/>
            <p:cNvSpPr>
              <a:spLocks/>
            </p:cNvSpPr>
            <p:nvPr/>
          </p:nvSpPr>
          <p:spPr bwMode="auto">
            <a:xfrm>
              <a:off x="776288" y="1700214"/>
              <a:ext cx="152400" cy="17463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5"/>
                    <a:pt x="163" y="10"/>
                  </a:cubicBezTo>
                  <a:cubicBezTo>
                    <a:pt x="163" y="4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82" name="Freeform 281"/>
            <p:cNvSpPr>
              <a:spLocks/>
            </p:cNvSpPr>
            <p:nvPr/>
          </p:nvSpPr>
          <p:spPr bwMode="auto">
            <a:xfrm>
              <a:off x="2105026" y="1076326"/>
              <a:ext cx="153988" cy="19050"/>
            </a:xfrm>
            <a:custGeom>
              <a:avLst/>
              <a:gdLst>
                <a:gd name="T0" fmla="*/ 10 w 164"/>
                <a:gd name="T1" fmla="*/ 20 h 20"/>
                <a:gd name="T2" fmla="*/ 154 w 164"/>
                <a:gd name="T3" fmla="*/ 20 h 20"/>
                <a:gd name="T4" fmla="*/ 164 w 164"/>
                <a:gd name="T5" fmla="*/ 10 h 20"/>
                <a:gd name="T6" fmla="*/ 154 w 164"/>
                <a:gd name="T7" fmla="*/ 0 h 20"/>
                <a:gd name="T8" fmla="*/ 10 w 164"/>
                <a:gd name="T9" fmla="*/ 0 h 20"/>
                <a:gd name="T10" fmla="*/ 0 w 164"/>
                <a:gd name="T11" fmla="*/ 10 h 20"/>
                <a:gd name="T12" fmla="*/ 10 w 16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20">
                  <a:moveTo>
                    <a:pt x="10" y="20"/>
                  </a:moveTo>
                  <a:cubicBezTo>
                    <a:pt x="154" y="20"/>
                    <a:pt x="154" y="20"/>
                    <a:pt x="154" y="20"/>
                  </a:cubicBezTo>
                  <a:cubicBezTo>
                    <a:pt x="159" y="20"/>
                    <a:pt x="164" y="15"/>
                    <a:pt x="164" y="10"/>
                  </a:cubicBezTo>
                  <a:cubicBezTo>
                    <a:pt x="164" y="4"/>
                    <a:pt x="159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5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83" name="Freeform 282"/>
            <p:cNvSpPr>
              <a:spLocks/>
            </p:cNvSpPr>
            <p:nvPr/>
          </p:nvSpPr>
          <p:spPr bwMode="auto">
            <a:xfrm>
              <a:off x="2633663" y="773114"/>
              <a:ext cx="152400" cy="19050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5"/>
                    <a:pt x="163" y="10"/>
                  </a:cubicBezTo>
                  <a:cubicBezTo>
                    <a:pt x="163" y="4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84" name="Freeform 283"/>
            <p:cNvSpPr>
              <a:spLocks/>
            </p:cNvSpPr>
            <p:nvPr/>
          </p:nvSpPr>
          <p:spPr bwMode="auto">
            <a:xfrm>
              <a:off x="1311276" y="2771776"/>
              <a:ext cx="152400" cy="19050"/>
            </a:xfrm>
            <a:custGeom>
              <a:avLst/>
              <a:gdLst>
                <a:gd name="T0" fmla="*/ 10 w 163"/>
                <a:gd name="T1" fmla="*/ 20 h 20"/>
                <a:gd name="T2" fmla="*/ 153 w 163"/>
                <a:gd name="T3" fmla="*/ 20 h 20"/>
                <a:gd name="T4" fmla="*/ 163 w 163"/>
                <a:gd name="T5" fmla="*/ 10 h 20"/>
                <a:gd name="T6" fmla="*/ 153 w 163"/>
                <a:gd name="T7" fmla="*/ 0 h 20"/>
                <a:gd name="T8" fmla="*/ 10 w 163"/>
                <a:gd name="T9" fmla="*/ 0 h 20"/>
                <a:gd name="T10" fmla="*/ 0 w 163"/>
                <a:gd name="T11" fmla="*/ 10 h 20"/>
                <a:gd name="T12" fmla="*/ 10 w 163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0">
                  <a:moveTo>
                    <a:pt x="10" y="20"/>
                  </a:moveTo>
                  <a:cubicBezTo>
                    <a:pt x="153" y="20"/>
                    <a:pt x="153" y="20"/>
                    <a:pt x="153" y="20"/>
                  </a:cubicBezTo>
                  <a:cubicBezTo>
                    <a:pt x="159" y="20"/>
                    <a:pt x="163" y="16"/>
                    <a:pt x="163" y="10"/>
                  </a:cubicBezTo>
                  <a:cubicBezTo>
                    <a:pt x="163" y="5"/>
                    <a:pt x="159" y="0"/>
                    <a:pt x="15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85" name="Freeform 284"/>
            <p:cNvSpPr>
              <a:spLocks/>
            </p:cNvSpPr>
            <p:nvPr/>
          </p:nvSpPr>
          <p:spPr bwMode="auto">
            <a:xfrm>
              <a:off x="1654176" y="2417764"/>
              <a:ext cx="115888" cy="114300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09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5"/>
                    <a:pt x="4" y="119"/>
                  </a:cubicBezTo>
                  <a:cubicBezTo>
                    <a:pt x="8" y="123"/>
                    <a:pt x="14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86" name="Freeform 285"/>
            <p:cNvSpPr>
              <a:spLocks/>
            </p:cNvSpPr>
            <p:nvPr/>
          </p:nvSpPr>
          <p:spPr bwMode="auto">
            <a:xfrm>
              <a:off x="868363" y="771526"/>
              <a:ext cx="115888" cy="115888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10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5"/>
                    <a:pt x="4" y="119"/>
                  </a:cubicBezTo>
                  <a:cubicBezTo>
                    <a:pt x="8" y="123"/>
                    <a:pt x="15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87" name="Freeform 286"/>
            <p:cNvSpPr>
              <a:spLocks/>
            </p:cNvSpPr>
            <p:nvPr/>
          </p:nvSpPr>
          <p:spPr bwMode="auto">
            <a:xfrm>
              <a:off x="2700338" y="1744664"/>
              <a:ext cx="115888" cy="114300"/>
            </a:xfrm>
            <a:custGeom>
              <a:avLst/>
              <a:gdLst>
                <a:gd name="T0" fmla="*/ 18 w 124"/>
                <a:gd name="T1" fmla="*/ 119 h 123"/>
                <a:gd name="T2" fmla="*/ 120 w 124"/>
                <a:gd name="T3" fmla="*/ 18 h 123"/>
                <a:gd name="T4" fmla="*/ 120 w 124"/>
                <a:gd name="T5" fmla="*/ 4 h 123"/>
                <a:gd name="T6" fmla="*/ 106 w 124"/>
                <a:gd name="T7" fmla="*/ 4 h 123"/>
                <a:gd name="T8" fmla="*/ 4 w 124"/>
                <a:gd name="T9" fmla="*/ 105 h 123"/>
                <a:gd name="T10" fmla="*/ 4 w 124"/>
                <a:gd name="T11" fmla="*/ 119 h 123"/>
                <a:gd name="T12" fmla="*/ 18 w 124"/>
                <a:gd name="T13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123">
                  <a:moveTo>
                    <a:pt x="18" y="119"/>
                  </a:moveTo>
                  <a:cubicBezTo>
                    <a:pt x="120" y="18"/>
                    <a:pt x="120" y="18"/>
                    <a:pt x="120" y="18"/>
                  </a:cubicBezTo>
                  <a:cubicBezTo>
                    <a:pt x="124" y="14"/>
                    <a:pt x="124" y="8"/>
                    <a:pt x="120" y="4"/>
                  </a:cubicBezTo>
                  <a:cubicBezTo>
                    <a:pt x="116" y="0"/>
                    <a:pt x="110" y="0"/>
                    <a:pt x="106" y="4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0" y="109"/>
                    <a:pt x="0" y="116"/>
                    <a:pt x="4" y="119"/>
                  </a:cubicBezTo>
                  <a:cubicBezTo>
                    <a:pt x="8" y="123"/>
                    <a:pt x="14" y="123"/>
                    <a:pt x="18" y="1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88" name="Freeform 287"/>
            <p:cNvSpPr>
              <a:spLocks noEditPoints="1"/>
            </p:cNvSpPr>
            <p:nvPr/>
          </p:nvSpPr>
          <p:spPr bwMode="auto">
            <a:xfrm>
              <a:off x="1903413" y="1244601"/>
              <a:ext cx="163513" cy="141288"/>
            </a:xfrm>
            <a:custGeom>
              <a:avLst/>
              <a:gdLst>
                <a:gd name="T0" fmla="*/ 77 w 103"/>
                <a:gd name="T1" fmla="*/ 45 h 89"/>
                <a:gd name="T2" fmla="*/ 77 w 103"/>
                <a:gd name="T3" fmla="*/ 45 h 89"/>
                <a:gd name="T4" fmla="*/ 76 w 103"/>
                <a:gd name="T5" fmla="*/ 46 h 89"/>
                <a:gd name="T6" fmla="*/ 99 w 103"/>
                <a:gd name="T7" fmla="*/ 86 h 89"/>
                <a:gd name="T8" fmla="*/ 52 w 103"/>
                <a:gd name="T9" fmla="*/ 86 h 89"/>
                <a:gd name="T10" fmla="*/ 4 w 103"/>
                <a:gd name="T11" fmla="*/ 86 h 89"/>
                <a:gd name="T12" fmla="*/ 19 w 103"/>
                <a:gd name="T13" fmla="*/ 62 h 89"/>
                <a:gd name="T14" fmla="*/ 16 w 103"/>
                <a:gd name="T15" fmla="*/ 62 h 89"/>
                <a:gd name="T16" fmla="*/ 0 w 103"/>
                <a:gd name="T17" fmla="*/ 89 h 89"/>
                <a:gd name="T18" fmla="*/ 52 w 103"/>
                <a:gd name="T19" fmla="*/ 89 h 89"/>
                <a:gd name="T20" fmla="*/ 103 w 103"/>
                <a:gd name="T21" fmla="*/ 89 h 89"/>
                <a:gd name="T22" fmla="*/ 77 w 103"/>
                <a:gd name="T23" fmla="*/ 45 h 89"/>
                <a:gd name="T24" fmla="*/ 30 w 103"/>
                <a:gd name="T25" fmla="*/ 38 h 89"/>
                <a:gd name="T26" fmla="*/ 26 w 103"/>
                <a:gd name="T27" fmla="*/ 45 h 89"/>
                <a:gd name="T28" fmla="*/ 23 w 103"/>
                <a:gd name="T29" fmla="*/ 50 h 89"/>
                <a:gd name="T30" fmla="*/ 26 w 103"/>
                <a:gd name="T31" fmla="*/ 50 h 89"/>
                <a:gd name="T32" fmla="*/ 29 w 103"/>
                <a:gd name="T33" fmla="*/ 46 h 89"/>
                <a:gd name="T34" fmla="*/ 31 w 103"/>
                <a:gd name="T35" fmla="*/ 40 h 89"/>
                <a:gd name="T36" fmla="*/ 30 w 103"/>
                <a:gd name="T37" fmla="*/ 38 h 89"/>
                <a:gd name="T38" fmla="*/ 52 w 103"/>
                <a:gd name="T39" fmla="*/ 0 h 89"/>
                <a:gd name="T40" fmla="*/ 37 w 103"/>
                <a:gd name="T41" fmla="*/ 26 h 89"/>
                <a:gd name="T42" fmla="*/ 38 w 103"/>
                <a:gd name="T43" fmla="*/ 28 h 89"/>
                <a:gd name="T44" fmla="*/ 52 w 103"/>
                <a:gd name="T45" fmla="*/ 5 h 89"/>
                <a:gd name="T46" fmla="*/ 76 w 103"/>
                <a:gd name="T47" fmla="*/ 46 h 89"/>
                <a:gd name="T48" fmla="*/ 77 w 103"/>
                <a:gd name="T49" fmla="*/ 45 h 89"/>
                <a:gd name="T50" fmla="*/ 77 w 103"/>
                <a:gd name="T51" fmla="*/ 45 h 89"/>
                <a:gd name="T52" fmla="*/ 52 w 103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" h="89">
                  <a:moveTo>
                    <a:pt x="77" y="45"/>
                  </a:moveTo>
                  <a:lnTo>
                    <a:pt x="77" y="45"/>
                  </a:lnTo>
                  <a:lnTo>
                    <a:pt x="76" y="46"/>
                  </a:lnTo>
                  <a:lnTo>
                    <a:pt x="99" y="86"/>
                  </a:lnTo>
                  <a:lnTo>
                    <a:pt x="52" y="86"/>
                  </a:lnTo>
                  <a:lnTo>
                    <a:pt x="4" y="86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7" y="45"/>
                  </a:lnTo>
                  <a:close/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6" y="50"/>
                  </a:lnTo>
                  <a:lnTo>
                    <a:pt x="29" y="46"/>
                  </a:lnTo>
                  <a:lnTo>
                    <a:pt x="31" y="40"/>
                  </a:lnTo>
                  <a:lnTo>
                    <a:pt x="30" y="38"/>
                  </a:lnTo>
                  <a:close/>
                  <a:moveTo>
                    <a:pt x="52" y="0"/>
                  </a:moveTo>
                  <a:lnTo>
                    <a:pt x="37" y="26"/>
                  </a:lnTo>
                  <a:lnTo>
                    <a:pt x="38" y="28"/>
                  </a:lnTo>
                  <a:lnTo>
                    <a:pt x="52" y="5"/>
                  </a:lnTo>
                  <a:lnTo>
                    <a:pt x="76" y="46"/>
                  </a:lnTo>
                  <a:lnTo>
                    <a:pt x="77" y="45"/>
                  </a:lnTo>
                  <a:lnTo>
                    <a:pt x="77" y="45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89" name="Freeform 288"/>
            <p:cNvSpPr>
              <a:spLocks noEditPoints="1"/>
            </p:cNvSpPr>
            <p:nvPr/>
          </p:nvSpPr>
          <p:spPr bwMode="auto">
            <a:xfrm>
              <a:off x="1903413" y="1244601"/>
              <a:ext cx="163513" cy="141288"/>
            </a:xfrm>
            <a:custGeom>
              <a:avLst/>
              <a:gdLst>
                <a:gd name="T0" fmla="*/ 77 w 103"/>
                <a:gd name="T1" fmla="*/ 45 h 89"/>
                <a:gd name="T2" fmla="*/ 77 w 103"/>
                <a:gd name="T3" fmla="*/ 45 h 89"/>
                <a:gd name="T4" fmla="*/ 76 w 103"/>
                <a:gd name="T5" fmla="*/ 46 h 89"/>
                <a:gd name="T6" fmla="*/ 99 w 103"/>
                <a:gd name="T7" fmla="*/ 86 h 89"/>
                <a:gd name="T8" fmla="*/ 52 w 103"/>
                <a:gd name="T9" fmla="*/ 86 h 89"/>
                <a:gd name="T10" fmla="*/ 4 w 103"/>
                <a:gd name="T11" fmla="*/ 86 h 89"/>
                <a:gd name="T12" fmla="*/ 19 w 103"/>
                <a:gd name="T13" fmla="*/ 62 h 89"/>
                <a:gd name="T14" fmla="*/ 16 w 103"/>
                <a:gd name="T15" fmla="*/ 62 h 89"/>
                <a:gd name="T16" fmla="*/ 0 w 103"/>
                <a:gd name="T17" fmla="*/ 89 h 89"/>
                <a:gd name="T18" fmla="*/ 52 w 103"/>
                <a:gd name="T19" fmla="*/ 89 h 89"/>
                <a:gd name="T20" fmla="*/ 103 w 103"/>
                <a:gd name="T21" fmla="*/ 89 h 89"/>
                <a:gd name="T22" fmla="*/ 77 w 103"/>
                <a:gd name="T23" fmla="*/ 45 h 89"/>
                <a:gd name="T24" fmla="*/ 30 w 103"/>
                <a:gd name="T25" fmla="*/ 38 h 89"/>
                <a:gd name="T26" fmla="*/ 26 w 103"/>
                <a:gd name="T27" fmla="*/ 45 h 89"/>
                <a:gd name="T28" fmla="*/ 23 w 103"/>
                <a:gd name="T29" fmla="*/ 50 h 89"/>
                <a:gd name="T30" fmla="*/ 26 w 103"/>
                <a:gd name="T31" fmla="*/ 50 h 89"/>
                <a:gd name="T32" fmla="*/ 29 w 103"/>
                <a:gd name="T33" fmla="*/ 46 h 89"/>
                <a:gd name="T34" fmla="*/ 31 w 103"/>
                <a:gd name="T35" fmla="*/ 40 h 89"/>
                <a:gd name="T36" fmla="*/ 30 w 103"/>
                <a:gd name="T37" fmla="*/ 38 h 89"/>
                <a:gd name="T38" fmla="*/ 52 w 103"/>
                <a:gd name="T39" fmla="*/ 0 h 89"/>
                <a:gd name="T40" fmla="*/ 37 w 103"/>
                <a:gd name="T41" fmla="*/ 26 h 89"/>
                <a:gd name="T42" fmla="*/ 38 w 103"/>
                <a:gd name="T43" fmla="*/ 28 h 89"/>
                <a:gd name="T44" fmla="*/ 52 w 103"/>
                <a:gd name="T45" fmla="*/ 5 h 89"/>
                <a:gd name="T46" fmla="*/ 76 w 103"/>
                <a:gd name="T47" fmla="*/ 46 h 89"/>
                <a:gd name="T48" fmla="*/ 77 w 103"/>
                <a:gd name="T49" fmla="*/ 45 h 89"/>
                <a:gd name="T50" fmla="*/ 77 w 103"/>
                <a:gd name="T51" fmla="*/ 45 h 89"/>
                <a:gd name="T52" fmla="*/ 52 w 103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3" h="89">
                  <a:moveTo>
                    <a:pt x="77" y="45"/>
                  </a:moveTo>
                  <a:lnTo>
                    <a:pt x="77" y="45"/>
                  </a:lnTo>
                  <a:lnTo>
                    <a:pt x="76" y="46"/>
                  </a:lnTo>
                  <a:lnTo>
                    <a:pt x="99" y="86"/>
                  </a:lnTo>
                  <a:lnTo>
                    <a:pt x="52" y="86"/>
                  </a:lnTo>
                  <a:lnTo>
                    <a:pt x="4" y="86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7" y="45"/>
                  </a:lnTo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6" y="50"/>
                  </a:lnTo>
                  <a:lnTo>
                    <a:pt x="29" y="46"/>
                  </a:lnTo>
                  <a:lnTo>
                    <a:pt x="31" y="40"/>
                  </a:lnTo>
                  <a:lnTo>
                    <a:pt x="30" y="38"/>
                  </a:lnTo>
                  <a:moveTo>
                    <a:pt x="52" y="0"/>
                  </a:moveTo>
                  <a:lnTo>
                    <a:pt x="37" y="26"/>
                  </a:lnTo>
                  <a:lnTo>
                    <a:pt x="38" y="28"/>
                  </a:lnTo>
                  <a:lnTo>
                    <a:pt x="52" y="5"/>
                  </a:lnTo>
                  <a:lnTo>
                    <a:pt x="76" y="46"/>
                  </a:lnTo>
                  <a:lnTo>
                    <a:pt x="77" y="45"/>
                  </a:lnTo>
                  <a:lnTo>
                    <a:pt x="77" y="45"/>
                  </a:lnTo>
                  <a:lnTo>
                    <a:pt x="5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90" name="Freeform 289"/>
            <p:cNvSpPr>
              <a:spLocks noEditPoints="1"/>
            </p:cNvSpPr>
            <p:nvPr/>
          </p:nvSpPr>
          <p:spPr bwMode="auto">
            <a:xfrm>
              <a:off x="1928813" y="1285876"/>
              <a:ext cx="34925" cy="57150"/>
            </a:xfrm>
            <a:custGeom>
              <a:avLst/>
              <a:gdLst>
                <a:gd name="T0" fmla="*/ 10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10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2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close/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91" name="Freeform 290"/>
            <p:cNvSpPr>
              <a:spLocks noEditPoints="1"/>
            </p:cNvSpPr>
            <p:nvPr/>
          </p:nvSpPr>
          <p:spPr bwMode="auto">
            <a:xfrm>
              <a:off x="1928813" y="1285876"/>
              <a:ext cx="34925" cy="57150"/>
            </a:xfrm>
            <a:custGeom>
              <a:avLst/>
              <a:gdLst>
                <a:gd name="T0" fmla="*/ 10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10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2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2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92" name="Freeform 291"/>
            <p:cNvSpPr>
              <a:spLocks noEditPoints="1"/>
            </p:cNvSpPr>
            <p:nvPr/>
          </p:nvSpPr>
          <p:spPr bwMode="auto">
            <a:xfrm>
              <a:off x="1774826" y="2074864"/>
              <a:ext cx="161925" cy="141288"/>
            </a:xfrm>
            <a:custGeom>
              <a:avLst/>
              <a:gdLst>
                <a:gd name="T0" fmla="*/ 77 w 102"/>
                <a:gd name="T1" fmla="*/ 44 h 89"/>
                <a:gd name="T2" fmla="*/ 76 w 102"/>
                <a:gd name="T3" fmla="*/ 45 h 89"/>
                <a:gd name="T4" fmla="*/ 75 w 102"/>
                <a:gd name="T5" fmla="*/ 46 h 89"/>
                <a:gd name="T6" fmla="*/ 98 w 102"/>
                <a:gd name="T7" fmla="*/ 86 h 89"/>
                <a:gd name="T8" fmla="*/ 51 w 102"/>
                <a:gd name="T9" fmla="*/ 86 h 89"/>
                <a:gd name="T10" fmla="*/ 3 w 102"/>
                <a:gd name="T11" fmla="*/ 86 h 89"/>
                <a:gd name="T12" fmla="*/ 18 w 102"/>
                <a:gd name="T13" fmla="*/ 62 h 89"/>
                <a:gd name="T14" fmla="*/ 15 w 102"/>
                <a:gd name="T15" fmla="*/ 62 h 89"/>
                <a:gd name="T16" fmla="*/ 0 w 102"/>
                <a:gd name="T17" fmla="*/ 89 h 89"/>
                <a:gd name="T18" fmla="*/ 51 w 102"/>
                <a:gd name="T19" fmla="*/ 89 h 89"/>
                <a:gd name="T20" fmla="*/ 102 w 102"/>
                <a:gd name="T21" fmla="*/ 89 h 89"/>
                <a:gd name="T22" fmla="*/ 77 w 102"/>
                <a:gd name="T23" fmla="*/ 44 h 89"/>
                <a:gd name="T24" fmla="*/ 29 w 102"/>
                <a:gd name="T25" fmla="*/ 37 h 89"/>
                <a:gd name="T26" fmla="*/ 25 w 102"/>
                <a:gd name="T27" fmla="*/ 44 h 89"/>
                <a:gd name="T28" fmla="*/ 22 w 102"/>
                <a:gd name="T29" fmla="*/ 50 h 89"/>
                <a:gd name="T30" fmla="*/ 25 w 102"/>
                <a:gd name="T31" fmla="*/ 50 h 89"/>
                <a:gd name="T32" fmla="*/ 28 w 102"/>
                <a:gd name="T33" fmla="*/ 46 h 89"/>
                <a:gd name="T34" fmla="*/ 31 w 102"/>
                <a:gd name="T35" fmla="*/ 40 h 89"/>
                <a:gd name="T36" fmla="*/ 29 w 102"/>
                <a:gd name="T37" fmla="*/ 37 h 89"/>
                <a:gd name="T38" fmla="*/ 51 w 102"/>
                <a:gd name="T39" fmla="*/ 0 h 89"/>
                <a:gd name="T40" fmla="*/ 36 w 102"/>
                <a:gd name="T41" fmla="*/ 26 h 89"/>
                <a:gd name="T42" fmla="*/ 38 w 102"/>
                <a:gd name="T43" fmla="*/ 28 h 89"/>
                <a:gd name="T44" fmla="*/ 51 w 102"/>
                <a:gd name="T45" fmla="*/ 4 h 89"/>
                <a:gd name="T46" fmla="*/ 75 w 102"/>
                <a:gd name="T47" fmla="*/ 46 h 89"/>
                <a:gd name="T48" fmla="*/ 76 w 102"/>
                <a:gd name="T49" fmla="*/ 45 h 89"/>
                <a:gd name="T50" fmla="*/ 77 w 102"/>
                <a:gd name="T51" fmla="*/ 44 h 89"/>
                <a:gd name="T52" fmla="*/ 51 w 102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89">
                  <a:moveTo>
                    <a:pt x="77" y="44"/>
                  </a:moveTo>
                  <a:lnTo>
                    <a:pt x="76" y="45"/>
                  </a:lnTo>
                  <a:lnTo>
                    <a:pt x="75" y="46"/>
                  </a:lnTo>
                  <a:lnTo>
                    <a:pt x="98" y="86"/>
                  </a:lnTo>
                  <a:lnTo>
                    <a:pt x="51" y="86"/>
                  </a:lnTo>
                  <a:lnTo>
                    <a:pt x="3" y="86"/>
                  </a:lnTo>
                  <a:lnTo>
                    <a:pt x="18" y="62"/>
                  </a:lnTo>
                  <a:lnTo>
                    <a:pt x="15" y="62"/>
                  </a:lnTo>
                  <a:lnTo>
                    <a:pt x="0" y="89"/>
                  </a:lnTo>
                  <a:lnTo>
                    <a:pt x="51" y="89"/>
                  </a:lnTo>
                  <a:lnTo>
                    <a:pt x="102" y="89"/>
                  </a:lnTo>
                  <a:lnTo>
                    <a:pt x="77" y="44"/>
                  </a:lnTo>
                  <a:close/>
                  <a:moveTo>
                    <a:pt x="29" y="37"/>
                  </a:moveTo>
                  <a:lnTo>
                    <a:pt x="25" y="44"/>
                  </a:lnTo>
                  <a:lnTo>
                    <a:pt x="22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29" y="37"/>
                  </a:lnTo>
                  <a:close/>
                  <a:moveTo>
                    <a:pt x="51" y="0"/>
                  </a:moveTo>
                  <a:lnTo>
                    <a:pt x="36" y="26"/>
                  </a:lnTo>
                  <a:lnTo>
                    <a:pt x="38" y="28"/>
                  </a:lnTo>
                  <a:lnTo>
                    <a:pt x="51" y="4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7" y="44"/>
                  </a:ln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93" name="Freeform 292"/>
            <p:cNvSpPr>
              <a:spLocks noEditPoints="1"/>
            </p:cNvSpPr>
            <p:nvPr/>
          </p:nvSpPr>
          <p:spPr bwMode="auto">
            <a:xfrm>
              <a:off x="1774826" y="2074864"/>
              <a:ext cx="161925" cy="141288"/>
            </a:xfrm>
            <a:custGeom>
              <a:avLst/>
              <a:gdLst>
                <a:gd name="T0" fmla="*/ 77 w 102"/>
                <a:gd name="T1" fmla="*/ 44 h 89"/>
                <a:gd name="T2" fmla="*/ 76 w 102"/>
                <a:gd name="T3" fmla="*/ 45 h 89"/>
                <a:gd name="T4" fmla="*/ 75 w 102"/>
                <a:gd name="T5" fmla="*/ 46 h 89"/>
                <a:gd name="T6" fmla="*/ 98 w 102"/>
                <a:gd name="T7" fmla="*/ 86 h 89"/>
                <a:gd name="T8" fmla="*/ 51 w 102"/>
                <a:gd name="T9" fmla="*/ 86 h 89"/>
                <a:gd name="T10" fmla="*/ 3 w 102"/>
                <a:gd name="T11" fmla="*/ 86 h 89"/>
                <a:gd name="T12" fmla="*/ 18 w 102"/>
                <a:gd name="T13" fmla="*/ 62 h 89"/>
                <a:gd name="T14" fmla="*/ 15 w 102"/>
                <a:gd name="T15" fmla="*/ 62 h 89"/>
                <a:gd name="T16" fmla="*/ 0 w 102"/>
                <a:gd name="T17" fmla="*/ 89 h 89"/>
                <a:gd name="T18" fmla="*/ 51 w 102"/>
                <a:gd name="T19" fmla="*/ 89 h 89"/>
                <a:gd name="T20" fmla="*/ 102 w 102"/>
                <a:gd name="T21" fmla="*/ 89 h 89"/>
                <a:gd name="T22" fmla="*/ 77 w 102"/>
                <a:gd name="T23" fmla="*/ 44 h 89"/>
                <a:gd name="T24" fmla="*/ 29 w 102"/>
                <a:gd name="T25" fmla="*/ 37 h 89"/>
                <a:gd name="T26" fmla="*/ 25 w 102"/>
                <a:gd name="T27" fmla="*/ 44 h 89"/>
                <a:gd name="T28" fmla="*/ 22 w 102"/>
                <a:gd name="T29" fmla="*/ 50 h 89"/>
                <a:gd name="T30" fmla="*/ 25 w 102"/>
                <a:gd name="T31" fmla="*/ 50 h 89"/>
                <a:gd name="T32" fmla="*/ 28 w 102"/>
                <a:gd name="T33" fmla="*/ 46 h 89"/>
                <a:gd name="T34" fmla="*/ 31 w 102"/>
                <a:gd name="T35" fmla="*/ 40 h 89"/>
                <a:gd name="T36" fmla="*/ 29 w 102"/>
                <a:gd name="T37" fmla="*/ 37 h 89"/>
                <a:gd name="T38" fmla="*/ 51 w 102"/>
                <a:gd name="T39" fmla="*/ 0 h 89"/>
                <a:gd name="T40" fmla="*/ 36 w 102"/>
                <a:gd name="T41" fmla="*/ 26 h 89"/>
                <a:gd name="T42" fmla="*/ 38 w 102"/>
                <a:gd name="T43" fmla="*/ 28 h 89"/>
                <a:gd name="T44" fmla="*/ 51 w 102"/>
                <a:gd name="T45" fmla="*/ 4 h 89"/>
                <a:gd name="T46" fmla="*/ 75 w 102"/>
                <a:gd name="T47" fmla="*/ 46 h 89"/>
                <a:gd name="T48" fmla="*/ 76 w 102"/>
                <a:gd name="T49" fmla="*/ 45 h 89"/>
                <a:gd name="T50" fmla="*/ 77 w 102"/>
                <a:gd name="T51" fmla="*/ 44 h 89"/>
                <a:gd name="T52" fmla="*/ 51 w 102"/>
                <a:gd name="T5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2" h="89">
                  <a:moveTo>
                    <a:pt x="77" y="44"/>
                  </a:moveTo>
                  <a:lnTo>
                    <a:pt x="76" y="45"/>
                  </a:lnTo>
                  <a:lnTo>
                    <a:pt x="75" y="46"/>
                  </a:lnTo>
                  <a:lnTo>
                    <a:pt x="98" y="86"/>
                  </a:lnTo>
                  <a:lnTo>
                    <a:pt x="51" y="86"/>
                  </a:lnTo>
                  <a:lnTo>
                    <a:pt x="3" y="86"/>
                  </a:lnTo>
                  <a:lnTo>
                    <a:pt x="18" y="62"/>
                  </a:lnTo>
                  <a:lnTo>
                    <a:pt x="15" y="62"/>
                  </a:lnTo>
                  <a:lnTo>
                    <a:pt x="0" y="89"/>
                  </a:lnTo>
                  <a:lnTo>
                    <a:pt x="51" y="89"/>
                  </a:lnTo>
                  <a:lnTo>
                    <a:pt x="102" y="89"/>
                  </a:lnTo>
                  <a:lnTo>
                    <a:pt x="77" y="44"/>
                  </a:lnTo>
                  <a:moveTo>
                    <a:pt x="29" y="37"/>
                  </a:moveTo>
                  <a:lnTo>
                    <a:pt x="25" y="44"/>
                  </a:lnTo>
                  <a:lnTo>
                    <a:pt x="22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29" y="37"/>
                  </a:lnTo>
                  <a:moveTo>
                    <a:pt x="51" y="0"/>
                  </a:moveTo>
                  <a:lnTo>
                    <a:pt x="36" y="26"/>
                  </a:lnTo>
                  <a:lnTo>
                    <a:pt x="38" y="28"/>
                  </a:lnTo>
                  <a:lnTo>
                    <a:pt x="51" y="4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7" y="44"/>
                  </a:lnTo>
                  <a:lnTo>
                    <a:pt x="5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94" name="Freeform 293"/>
            <p:cNvSpPr>
              <a:spLocks noEditPoints="1"/>
            </p:cNvSpPr>
            <p:nvPr/>
          </p:nvSpPr>
          <p:spPr bwMode="auto">
            <a:xfrm>
              <a:off x="1798638" y="2116139"/>
              <a:ext cx="36513" cy="57150"/>
            </a:xfrm>
            <a:custGeom>
              <a:avLst/>
              <a:gdLst>
                <a:gd name="T0" fmla="*/ 10 w 23"/>
                <a:gd name="T1" fmla="*/ 24 h 36"/>
                <a:gd name="T2" fmla="*/ 7 w 23"/>
                <a:gd name="T3" fmla="*/ 24 h 36"/>
                <a:gd name="T4" fmla="*/ 0 w 23"/>
                <a:gd name="T5" fmla="*/ 36 h 36"/>
                <a:gd name="T6" fmla="*/ 3 w 23"/>
                <a:gd name="T7" fmla="*/ 36 h 36"/>
                <a:gd name="T8" fmla="*/ 10 w 23"/>
                <a:gd name="T9" fmla="*/ 24 h 36"/>
                <a:gd name="T10" fmla="*/ 21 w 23"/>
                <a:gd name="T11" fmla="*/ 0 h 36"/>
                <a:gd name="T12" fmla="*/ 14 w 23"/>
                <a:gd name="T13" fmla="*/ 11 h 36"/>
                <a:gd name="T14" fmla="*/ 16 w 23"/>
                <a:gd name="T15" fmla="*/ 14 h 36"/>
                <a:gd name="T16" fmla="*/ 23 w 23"/>
                <a:gd name="T17" fmla="*/ 2 h 36"/>
                <a:gd name="T18" fmla="*/ 21 w 23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close/>
                  <a:moveTo>
                    <a:pt x="21" y="0"/>
                  </a:moveTo>
                  <a:lnTo>
                    <a:pt x="14" y="11"/>
                  </a:lnTo>
                  <a:lnTo>
                    <a:pt x="16" y="14"/>
                  </a:lnTo>
                  <a:lnTo>
                    <a:pt x="23" y="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95" name="Freeform 294"/>
            <p:cNvSpPr>
              <a:spLocks noEditPoints="1"/>
            </p:cNvSpPr>
            <p:nvPr/>
          </p:nvSpPr>
          <p:spPr bwMode="auto">
            <a:xfrm>
              <a:off x="1798638" y="2116139"/>
              <a:ext cx="36513" cy="57150"/>
            </a:xfrm>
            <a:custGeom>
              <a:avLst/>
              <a:gdLst>
                <a:gd name="T0" fmla="*/ 10 w 23"/>
                <a:gd name="T1" fmla="*/ 24 h 36"/>
                <a:gd name="T2" fmla="*/ 7 w 23"/>
                <a:gd name="T3" fmla="*/ 24 h 36"/>
                <a:gd name="T4" fmla="*/ 0 w 23"/>
                <a:gd name="T5" fmla="*/ 36 h 36"/>
                <a:gd name="T6" fmla="*/ 3 w 23"/>
                <a:gd name="T7" fmla="*/ 36 h 36"/>
                <a:gd name="T8" fmla="*/ 10 w 23"/>
                <a:gd name="T9" fmla="*/ 24 h 36"/>
                <a:gd name="T10" fmla="*/ 21 w 23"/>
                <a:gd name="T11" fmla="*/ 0 h 36"/>
                <a:gd name="T12" fmla="*/ 14 w 23"/>
                <a:gd name="T13" fmla="*/ 11 h 36"/>
                <a:gd name="T14" fmla="*/ 16 w 23"/>
                <a:gd name="T15" fmla="*/ 14 h 36"/>
                <a:gd name="T16" fmla="*/ 23 w 23"/>
                <a:gd name="T17" fmla="*/ 2 h 36"/>
                <a:gd name="T18" fmla="*/ 21 w 23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36">
                  <a:moveTo>
                    <a:pt x="10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10" y="24"/>
                  </a:lnTo>
                  <a:moveTo>
                    <a:pt x="21" y="0"/>
                  </a:moveTo>
                  <a:lnTo>
                    <a:pt x="14" y="11"/>
                  </a:lnTo>
                  <a:lnTo>
                    <a:pt x="16" y="14"/>
                  </a:lnTo>
                  <a:lnTo>
                    <a:pt x="23" y="2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96" name="Freeform 295"/>
            <p:cNvSpPr>
              <a:spLocks noEditPoints="1"/>
            </p:cNvSpPr>
            <p:nvPr/>
          </p:nvSpPr>
          <p:spPr bwMode="auto">
            <a:xfrm>
              <a:off x="2224088" y="2328864"/>
              <a:ext cx="163513" cy="141288"/>
            </a:xfrm>
            <a:custGeom>
              <a:avLst/>
              <a:gdLst>
                <a:gd name="T0" fmla="*/ 30 w 103"/>
                <a:gd name="T1" fmla="*/ 38 h 89"/>
                <a:gd name="T2" fmla="*/ 26 w 103"/>
                <a:gd name="T3" fmla="*/ 45 h 89"/>
                <a:gd name="T4" fmla="*/ 23 w 103"/>
                <a:gd name="T5" fmla="*/ 50 h 89"/>
                <a:gd name="T6" fmla="*/ 25 w 103"/>
                <a:gd name="T7" fmla="*/ 50 h 89"/>
                <a:gd name="T8" fmla="*/ 28 w 103"/>
                <a:gd name="T9" fmla="*/ 46 h 89"/>
                <a:gd name="T10" fmla="*/ 31 w 103"/>
                <a:gd name="T11" fmla="*/ 40 h 89"/>
                <a:gd name="T12" fmla="*/ 30 w 103"/>
                <a:gd name="T13" fmla="*/ 38 h 89"/>
                <a:gd name="T14" fmla="*/ 52 w 103"/>
                <a:gd name="T15" fmla="*/ 0 h 89"/>
                <a:gd name="T16" fmla="*/ 37 w 103"/>
                <a:gd name="T17" fmla="*/ 26 h 89"/>
                <a:gd name="T18" fmla="*/ 38 w 103"/>
                <a:gd name="T19" fmla="*/ 29 h 89"/>
                <a:gd name="T20" fmla="*/ 52 w 103"/>
                <a:gd name="T21" fmla="*/ 5 h 89"/>
                <a:gd name="T22" fmla="*/ 75 w 103"/>
                <a:gd name="T23" fmla="*/ 46 h 89"/>
                <a:gd name="T24" fmla="*/ 76 w 103"/>
                <a:gd name="T25" fmla="*/ 45 h 89"/>
                <a:gd name="T26" fmla="*/ 75 w 103"/>
                <a:gd name="T27" fmla="*/ 46 h 89"/>
                <a:gd name="T28" fmla="*/ 99 w 103"/>
                <a:gd name="T29" fmla="*/ 87 h 89"/>
                <a:gd name="T30" fmla="*/ 52 w 103"/>
                <a:gd name="T31" fmla="*/ 87 h 89"/>
                <a:gd name="T32" fmla="*/ 4 w 103"/>
                <a:gd name="T33" fmla="*/ 87 h 89"/>
                <a:gd name="T34" fmla="*/ 19 w 103"/>
                <a:gd name="T35" fmla="*/ 62 h 89"/>
                <a:gd name="T36" fmla="*/ 16 w 103"/>
                <a:gd name="T37" fmla="*/ 62 h 89"/>
                <a:gd name="T38" fmla="*/ 0 w 103"/>
                <a:gd name="T39" fmla="*/ 89 h 89"/>
                <a:gd name="T40" fmla="*/ 52 w 103"/>
                <a:gd name="T41" fmla="*/ 89 h 89"/>
                <a:gd name="T42" fmla="*/ 103 w 103"/>
                <a:gd name="T43" fmla="*/ 89 h 89"/>
                <a:gd name="T44" fmla="*/ 78 w 103"/>
                <a:gd name="T45" fmla="*/ 45 h 89"/>
                <a:gd name="T46" fmla="*/ 78 w 103"/>
                <a:gd name="T47" fmla="*/ 45 h 89"/>
                <a:gd name="T48" fmla="*/ 52 w 103"/>
                <a:gd name="T4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89"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30" y="38"/>
                  </a:lnTo>
                  <a:close/>
                  <a:moveTo>
                    <a:pt x="52" y="0"/>
                  </a:moveTo>
                  <a:lnTo>
                    <a:pt x="37" y="26"/>
                  </a:lnTo>
                  <a:lnTo>
                    <a:pt x="38" y="29"/>
                  </a:lnTo>
                  <a:lnTo>
                    <a:pt x="52" y="5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5" y="46"/>
                  </a:lnTo>
                  <a:lnTo>
                    <a:pt x="99" y="87"/>
                  </a:lnTo>
                  <a:lnTo>
                    <a:pt x="52" y="87"/>
                  </a:lnTo>
                  <a:lnTo>
                    <a:pt x="4" y="87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97" name="Freeform 296"/>
            <p:cNvSpPr>
              <a:spLocks noEditPoints="1"/>
            </p:cNvSpPr>
            <p:nvPr/>
          </p:nvSpPr>
          <p:spPr bwMode="auto">
            <a:xfrm>
              <a:off x="2224088" y="2328864"/>
              <a:ext cx="163513" cy="141288"/>
            </a:xfrm>
            <a:custGeom>
              <a:avLst/>
              <a:gdLst>
                <a:gd name="T0" fmla="*/ 30 w 103"/>
                <a:gd name="T1" fmla="*/ 38 h 89"/>
                <a:gd name="T2" fmla="*/ 26 w 103"/>
                <a:gd name="T3" fmla="*/ 45 h 89"/>
                <a:gd name="T4" fmla="*/ 23 w 103"/>
                <a:gd name="T5" fmla="*/ 50 h 89"/>
                <a:gd name="T6" fmla="*/ 25 w 103"/>
                <a:gd name="T7" fmla="*/ 50 h 89"/>
                <a:gd name="T8" fmla="*/ 28 w 103"/>
                <a:gd name="T9" fmla="*/ 46 h 89"/>
                <a:gd name="T10" fmla="*/ 31 w 103"/>
                <a:gd name="T11" fmla="*/ 40 h 89"/>
                <a:gd name="T12" fmla="*/ 30 w 103"/>
                <a:gd name="T13" fmla="*/ 38 h 89"/>
                <a:gd name="T14" fmla="*/ 52 w 103"/>
                <a:gd name="T15" fmla="*/ 0 h 89"/>
                <a:gd name="T16" fmla="*/ 37 w 103"/>
                <a:gd name="T17" fmla="*/ 26 h 89"/>
                <a:gd name="T18" fmla="*/ 38 w 103"/>
                <a:gd name="T19" fmla="*/ 29 h 89"/>
                <a:gd name="T20" fmla="*/ 52 w 103"/>
                <a:gd name="T21" fmla="*/ 5 h 89"/>
                <a:gd name="T22" fmla="*/ 75 w 103"/>
                <a:gd name="T23" fmla="*/ 46 h 89"/>
                <a:gd name="T24" fmla="*/ 76 w 103"/>
                <a:gd name="T25" fmla="*/ 45 h 89"/>
                <a:gd name="T26" fmla="*/ 75 w 103"/>
                <a:gd name="T27" fmla="*/ 46 h 89"/>
                <a:gd name="T28" fmla="*/ 99 w 103"/>
                <a:gd name="T29" fmla="*/ 87 h 89"/>
                <a:gd name="T30" fmla="*/ 52 w 103"/>
                <a:gd name="T31" fmla="*/ 87 h 89"/>
                <a:gd name="T32" fmla="*/ 4 w 103"/>
                <a:gd name="T33" fmla="*/ 87 h 89"/>
                <a:gd name="T34" fmla="*/ 19 w 103"/>
                <a:gd name="T35" fmla="*/ 62 h 89"/>
                <a:gd name="T36" fmla="*/ 16 w 103"/>
                <a:gd name="T37" fmla="*/ 62 h 89"/>
                <a:gd name="T38" fmla="*/ 0 w 103"/>
                <a:gd name="T39" fmla="*/ 89 h 89"/>
                <a:gd name="T40" fmla="*/ 52 w 103"/>
                <a:gd name="T41" fmla="*/ 89 h 89"/>
                <a:gd name="T42" fmla="*/ 103 w 103"/>
                <a:gd name="T43" fmla="*/ 89 h 89"/>
                <a:gd name="T44" fmla="*/ 78 w 103"/>
                <a:gd name="T45" fmla="*/ 45 h 89"/>
                <a:gd name="T46" fmla="*/ 78 w 103"/>
                <a:gd name="T47" fmla="*/ 45 h 89"/>
                <a:gd name="T48" fmla="*/ 52 w 103"/>
                <a:gd name="T4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3" h="89">
                  <a:moveTo>
                    <a:pt x="30" y="38"/>
                  </a:moveTo>
                  <a:lnTo>
                    <a:pt x="26" y="45"/>
                  </a:lnTo>
                  <a:lnTo>
                    <a:pt x="23" y="50"/>
                  </a:lnTo>
                  <a:lnTo>
                    <a:pt x="25" y="50"/>
                  </a:lnTo>
                  <a:lnTo>
                    <a:pt x="28" y="46"/>
                  </a:lnTo>
                  <a:lnTo>
                    <a:pt x="31" y="40"/>
                  </a:lnTo>
                  <a:lnTo>
                    <a:pt x="30" y="38"/>
                  </a:lnTo>
                  <a:moveTo>
                    <a:pt x="52" y="0"/>
                  </a:moveTo>
                  <a:lnTo>
                    <a:pt x="37" y="26"/>
                  </a:lnTo>
                  <a:lnTo>
                    <a:pt x="38" y="29"/>
                  </a:lnTo>
                  <a:lnTo>
                    <a:pt x="52" y="5"/>
                  </a:lnTo>
                  <a:lnTo>
                    <a:pt x="75" y="46"/>
                  </a:lnTo>
                  <a:lnTo>
                    <a:pt x="76" y="45"/>
                  </a:lnTo>
                  <a:lnTo>
                    <a:pt x="75" y="46"/>
                  </a:lnTo>
                  <a:lnTo>
                    <a:pt x="99" y="87"/>
                  </a:lnTo>
                  <a:lnTo>
                    <a:pt x="52" y="87"/>
                  </a:lnTo>
                  <a:lnTo>
                    <a:pt x="4" y="87"/>
                  </a:lnTo>
                  <a:lnTo>
                    <a:pt x="19" y="62"/>
                  </a:lnTo>
                  <a:lnTo>
                    <a:pt x="16" y="62"/>
                  </a:lnTo>
                  <a:lnTo>
                    <a:pt x="0" y="89"/>
                  </a:lnTo>
                  <a:lnTo>
                    <a:pt x="52" y="89"/>
                  </a:lnTo>
                  <a:lnTo>
                    <a:pt x="103" y="89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5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98" name="Freeform 297"/>
            <p:cNvSpPr>
              <a:spLocks noEditPoints="1"/>
            </p:cNvSpPr>
            <p:nvPr/>
          </p:nvSpPr>
          <p:spPr bwMode="auto">
            <a:xfrm>
              <a:off x="2249488" y="2370139"/>
              <a:ext cx="34925" cy="57150"/>
            </a:xfrm>
            <a:custGeom>
              <a:avLst/>
              <a:gdLst>
                <a:gd name="T0" fmla="*/ 9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9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3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9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9" y="24"/>
                  </a:lnTo>
                  <a:close/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299" name="Freeform 298"/>
            <p:cNvSpPr>
              <a:spLocks noEditPoints="1"/>
            </p:cNvSpPr>
            <p:nvPr/>
          </p:nvSpPr>
          <p:spPr bwMode="auto">
            <a:xfrm>
              <a:off x="2249488" y="2370139"/>
              <a:ext cx="34925" cy="57150"/>
            </a:xfrm>
            <a:custGeom>
              <a:avLst/>
              <a:gdLst>
                <a:gd name="T0" fmla="*/ 9 w 22"/>
                <a:gd name="T1" fmla="*/ 24 h 36"/>
                <a:gd name="T2" fmla="*/ 7 w 22"/>
                <a:gd name="T3" fmla="*/ 24 h 36"/>
                <a:gd name="T4" fmla="*/ 0 w 22"/>
                <a:gd name="T5" fmla="*/ 36 h 36"/>
                <a:gd name="T6" fmla="*/ 3 w 22"/>
                <a:gd name="T7" fmla="*/ 36 h 36"/>
                <a:gd name="T8" fmla="*/ 9 w 22"/>
                <a:gd name="T9" fmla="*/ 24 h 36"/>
                <a:gd name="T10" fmla="*/ 21 w 22"/>
                <a:gd name="T11" fmla="*/ 0 h 36"/>
                <a:gd name="T12" fmla="*/ 14 w 22"/>
                <a:gd name="T13" fmla="*/ 12 h 36"/>
                <a:gd name="T14" fmla="*/ 15 w 22"/>
                <a:gd name="T15" fmla="*/ 14 h 36"/>
                <a:gd name="T16" fmla="*/ 22 w 22"/>
                <a:gd name="T17" fmla="*/ 3 h 36"/>
                <a:gd name="T18" fmla="*/ 21 w 22"/>
                <a:gd name="T1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6">
                  <a:moveTo>
                    <a:pt x="9" y="24"/>
                  </a:moveTo>
                  <a:lnTo>
                    <a:pt x="7" y="24"/>
                  </a:lnTo>
                  <a:lnTo>
                    <a:pt x="0" y="36"/>
                  </a:lnTo>
                  <a:lnTo>
                    <a:pt x="3" y="36"/>
                  </a:lnTo>
                  <a:lnTo>
                    <a:pt x="9" y="24"/>
                  </a:lnTo>
                  <a:moveTo>
                    <a:pt x="21" y="0"/>
                  </a:moveTo>
                  <a:lnTo>
                    <a:pt x="14" y="12"/>
                  </a:lnTo>
                  <a:lnTo>
                    <a:pt x="15" y="14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00" name="Freeform 299"/>
            <p:cNvSpPr>
              <a:spLocks noEditPoints="1"/>
            </p:cNvSpPr>
            <p:nvPr/>
          </p:nvSpPr>
          <p:spPr bwMode="auto">
            <a:xfrm>
              <a:off x="2470151" y="1801814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7 w 99"/>
                <a:gd name="T5" fmla="*/ 44 h 99"/>
                <a:gd name="T6" fmla="*/ 19 w 99"/>
                <a:gd name="T7" fmla="*/ 42 h 99"/>
                <a:gd name="T8" fmla="*/ 4 w 99"/>
                <a:gd name="T9" fmla="*/ 27 h 99"/>
                <a:gd name="T10" fmla="*/ 23 w 99"/>
                <a:gd name="T11" fmla="*/ 22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7 w 99"/>
                <a:gd name="T19" fmla="*/ 16 h 99"/>
                <a:gd name="T20" fmla="*/ 37 w 99"/>
                <a:gd name="T21" fmla="*/ 19 h 99"/>
                <a:gd name="T22" fmla="*/ 50 w 99"/>
                <a:gd name="T23" fmla="*/ 15 h 99"/>
                <a:gd name="T24" fmla="*/ 96 w 99"/>
                <a:gd name="T25" fmla="*/ 3 h 99"/>
                <a:gd name="T26" fmla="*/ 83 w 99"/>
                <a:gd name="T27" fmla="*/ 49 h 99"/>
                <a:gd name="T28" fmla="*/ 85 w 99"/>
                <a:gd name="T29" fmla="*/ 49 h 99"/>
                <a:gd name="T30" fmla="*/ 83 w 99"/>
                <a:gd name="T31" fmla="*/ 49 h 99"/>
                <a:gd name="T32" fmla="*/ 71 w 99"/>
                <a:gd name="T33" fmla="*/ 95 h 99"/>
                <a:gd name="T34" fmla="*/ 37 w 99"/>
                <a:gd name="T35" fmla="*/ 61 h 99"/>
                <a:gd name="T36" fmla="*/ 28 w 99"/>
                <a:gd name="T37" fmla="*/ 51 h 99"/>
                <a:gd name="T38" fmla="*/ 27 w 99"/>
                <a:gd name="T39" fmla="*/ 54 h 99"/>
                <a:gd name="T40" fmla="*/ 36 w 99"/>
                <a:gd name="T41" fmla="*/ 63 h 99"/>
                <a:gd name="T42" fmla="*/ 72 w 99"/>
                <a:gd name="T43" fmla="*/ 99 h 99"/>
                <a:gd name="T44" fmla="*/ 86 w 99"/>
                <a:gd name="T45" fmla="*/ 49 h 99"/>
                <a:gd name="T46" fmla="*/ 99 w 99"/>
                <a:gd name="T4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7" y="44"/>
                  </a:lnTo>
                  <a:lnTo>
                    <a:pt x="19" y="42"/>
                  </a:lnTo>
                  <a:lnTo>
                    <a:pt x="4" y="27"/>
                  </a:lnTo>
                  <a:lnTo>
                    <a:pt x="23" y="22"/>
                  </a:lnTo>
                  <a:lnTo>
                    <a:pt x="24" y="20"/>
                  </a:lnTo>
                  <a:close/>
                  <a:moveTo>
                    <a:pt x="99" y="0"/>
                  </a:moveTo>
                  <a:lnTo>
                    <a:pt x="49" y="13"/>
                  </a:lnTo>
                  <a:lnTo>
                    <a:pt x="37" y="16"/>
                  </a:lnTo>
                  <a:lnTo>
                    <a:pt x="37" y="19"/>
                  </a:lnTo>
                  <a:lnTo>
                    <a:pt x="50" y="15"/>
                  </a:lnTo>
                  <a:lnTo>
                    <a:pt x="96" y="3"/>
                  </a:lnTo>
                  <a:lnTo>
                    <a:pt x="83" y="49"/>
                  </a:lnTo>
                  <a:lnTo>
                    <a:pt x="85" y="49"/>
                  </a:lnTo>
                  <a:lnTo>
                    <a:pt x="83" y="49"/>
                  </a:lnTo>
                  <a:lnTo>
                    <a:pt x="71" y="95"/>
                  </a:lnTo>
                  <a:lnTo>
                    <a:pt x="37" y="61"/>
                  </a:lnTo>
                  <a:lnTo>
                    <a:pt x="28" y="51"/>
                  </a:lnTo>
                  <a:lnTo>
                    <a:pt x="27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49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01" name="Freeform 300"/>
            <p:cNvSpPr>
              <a:spLocks noEditPoints="1"/>
            </p:cNvSpPr>
            <p:nvPr/>
          </p:nvSpPr>
          <p:spPr bwMode="auto">
            <a:xfrm>
              <a:off x="2470151" y="1801814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7 w 99"/>
                <a:gd name="T5" fmla="*/ 44 h 99"/>
                <a:gd name="T6" fmla="*/ 19 w 99"/>
                <a:gd name="T7" fmla="*/ 42 h 99"/>
                <a:gd name="T8" fmla="*/ 4 w 99"/>
                <a:gd name="T9" fmla="*/ 27 h 99"/>
                <a:gd name="T10" fmla="*/ 23 w 99"/>
                <a:gd name="T11" fmla="*/ 22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7 w 99"/>
                <a:gd name="T19" fmla="*/ 16 h 99"/>
                <a:gd name="T20" fmla="*/ 37 w 99"/>
                <a:gd name="T21" fmla="*/ 19 h 99"/>
                <a:gd name="T22" fmla="*/ 50 w 99"/>
                <a:gd name="T23" fmla="*/ 15 h 99"/>
                <a:gd name="T24" fmla="*/ 96 w 99"/>
                <a:gd name="T25" fmla="*/ 3 h 99"/>
                <a:gd name="T26" fmla="*/ 83 w 99"/>
                <a:gd name="T27" fmla="*/ 49 h 99"/>
                <a:gd name="T28" fmla="*/ 85 w 99"/>
                <a:gd name="T29" fmla="*/ 49 h 99"/>
                <a:gd name="T30" fmla="*/ 83 w 99"/>
                <a:gd name="T31" fmla="*/ 49 h 99"/>
                <a:gd name="T32" fmla="*/ 71 w 99"/>
                <a:gd name="T33" fmla="*/ 95 h 99"/>
                <a:gd name="T34" fmla="*/ 37 w 99"/>
                <a:gd name="T35" fmla="*/ 61 h 99"/>
                <a:gd name="T36" fmla="*/ 28 w 99"/>
                <a:gd name="T37" fmla="*/ 51 h 99"/>
                <a:gd name="T38" fmla="*/ 27 w 99"/>
                <a:gd name="T39" fmla="*/ 54 h 99"/>
                <a:gd name="T40" fmla="*/ 36 w 99"/>
                <a:gd name="T41" fmla="*/ 63 h 99"/>
                <a:gd name="T42" fmla="*/ 72 w 99"/>
                <a:gd name="T43" fmla="*/ 99 h 99"/>
                <a:gd name="T44" fmla="*/ 86 w 99"/>
                <a:gd name="T45" fmla="*/ 49 h 99"/>
                <a:gd name="T46" fmla="*/ 99 w 99"/>
                <a:gd name="T4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7" y="44"/>
                  </a:lnTo>
                  <a:lnTo>
                    <a:pt x="19" y="42"/>
                  </a:lnTo>
                  <a:lnTo>
                    <a:pt x="4" y="27"/>
                  </a:lnTo>
                  <a:lnTo>
                    <a:pt x="23" y="22"/>
                  </a:lnTo>
                  <a:lnTo>
                    <a:pt x="24" y="20"/>
                  </a:lnTo>
                  <a:moveTo>
                    <a:pt x="99" y="0"/>
                  </a:moveTo>
                  <a:lnTo>
                    <a:pt x="49" y="13"/>
                  </a:lnTo>
                  <a:lnTo>
                    <a:pt x="37" y="16"/>
                  </a:lnTo>
                  <a:lnTo>
                    <a:pt x="37" y="19"/>
                  </a:lnTo>
                  <a:lnTo>
                    <a:pt x="50" y="15"/>
                  </a:lnTo>
                  <a:lnTo>
                    <a:pt x="96" y="3"/>
                  </a:lnTo>
                  <a:lnTo>
                    <a:pt x="83" y="49"/>
                  </a:lnTo>
                  <a:lnTo>
                    <a:pt x="85" y="49"/>
                  </a:lnTo>
                  <a:lnTo>
                    <a:pt x="83" y="49"/>
                  </a:lnTo>
                  <a:lnTo>
                    <a:pt x="71" y="95"/>
                  </a:lnTo>
                  <a:lnTo>
                    <a:pt x="37" y="61"/>
                  </a:lnTo>
                  <a:lnTo>
                    <a:pt x="28" y="51"/>
                  </a:lnTo>
                  <a:lnTo>
                    <a:pt x="27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49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02" name="Freeform 301"/>
            <p:cNvSpPr>
              <a:spLocks noEditPoints="1"/>
            </p:cNvSpPr>
            <p:nvPr/>
          </p:nvSpPr>
          <p:spPr bwMode="auto">
            <a:xfrm>
              <a:off x="2497138" y="1827214"/>
              <a:ext cx="31750" cy="60325"/>
            </a:xfrm>
            <a:custGeom>
              <a:avLst/>
              <a:gdLst>
                <a:gd name="T0" fmla="*/ 2 w 20"/>
                <a:gd name="T1" fmla="*/ 26 h 38"/>
                <a:gd name="T2" fmla="*/ 0 w 20"/>
                <a:gd name="T3" fmla="*/ 28 h 38"/>
                <a:gd name="T4" fmla="*/ 10 w 20"/>
                <a:gd name="T5" fmla="*/ 38 h 38"/>
                <a:gd name="T6" fmla="*/ 11 w 20"/>
                <a:gd name="T7" fmla="*/ 35 h 38"/>
                <a:gd name="T8" fmla="*/ 2 w 20"/>
                <a:gd name="T9" fmla="*/ 26 h 38"/>
                <a:gd name="T10" fmla="*/ 20 w 20"/>
                <a:gd name="T11" fmla="*/ 0 h 38"/>
                <a:gd name="T12" fmla="*/ 7 w 20"/>
                <a:gd name="T13" fmla="*/ 4 h 38"/>
                <a:gd name="T14" fmla="*/ 6 w 20"/>
                <a:gd name="T15" fmla="*/ 6 h 38"/>
                <a:gd name="T16" fmla="*/ 20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2" y="26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1" y="35"/>
                  </a:lnTo>
                  <a:lnTo>
                    <a:pt x="2" y="26"/>
                  </a:lnTo>
                  <a:close/>
                  <a:moveTo>
                    <a:pt x="20" y="0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0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03" name="Freeform 302"/>
            <p:cNvSpPr>
              <a:spLocks noEditPoints="1"/>
            </p:cNvSpPr>
            <p:nvPr/>
          </p:nvSpPr>
          <p:spPr bwMode="auto">
            <a:xfrm>
              <a:off x="2497138" y="1827214"/>
              <a:ext cx="31750" cy="60325"/>
            </a:xfrm>
            <a:custGeom>
              <a:avLst/>
              <a:gdLst>
                <a:gd name="T0" fmla="*/ 2 w 20"/>
                <a:gd name="T1" fmla="*/ 26 h 38"/>
                <a:gd name="T2" fmla="*/ 0 w 20"/>
                <a:gd name="T3" fmla="*/ 28 h 38"/>
                <a:gd name="T4" fmla="*/ 10 w 20"/>
                <a:gd name="T5" fmla="*/ 38 h 38"/>
                <a:gd name="T6" fmla="*/ 11 w 20"/>
                <a:gd name="T7" fmla="*/ 35 h 38"/>
                <a:gd name="T8" fmla="*/ 2 w 20"/>
                <a:gd name="T9" fmla="*/ 26 h 38"/>
                <a:gd name="T10" fmla="*/ 20 w 20"/>
                <a:gd name="T11" fmla="*/ 0 h 38"/>
                <a:gd name="T12" fmla="*/ 7 w 20"/>
                <a:gd name="T13" fmla="*/ 4 h 38"/>
                <a:gd name="T14" fmla="*/ 6 w 20"/>
                <a:gd name="T15" fmla="*/ 6 h 38"/>
                <a:gd name="T16" fmla="*/ 20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2" y="26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1" y="35"/>
                  </a:lnTo>
                  <a:lnTo>
                    <a:pt x="2" y="26"/>
                  </a:lnTo>
                  <a:moveTo>
                    <a:pt x="20" y="0"/>
                  </a:moveTo>
                  <a:lnTo>
                    <a:pt x="7" y="4"/>
                  </a:lnTo>
                  <a:lnTo>
                    <a:pt x="6" y="6"/>
                  </a:lnTo>
                  <a:lnTo>
                    <a:pt x="20" y="3"/>
                  </a:lnTo>
                  <a:lnTo>
                    <a:pt x="2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04" name="Freeform 303"/>
            <p:cNvSpPr>
              <a:spLocks noEditPoints="1"/>
            </p:cNvSpPr>
            <p:nvPr/>
          </p:nvSpPr>
          <p:spPr bwMode="auto">
            <a:xfrm>
              <a:off x="1179513" y="920751"/>
              <a:ext cx="157163" cy="158750"/>
            </a:xfrm>
            <a:custGeom>
              <a:avLst/>
              <a:gdLst>
                <a:gd name="T0" fmla="*/ 24 w 99"/>
                <a:gd name="T1" fmla="*/ 21 h 100"/>
                <a:gd name="T2" fmla="*/ 0 w 99"/>
                <a:gd name="T3" fmla="*/ 27 h 100"/>
                <a:gd name="T4" fmla="*/ 18 w 99"/>
                <a:gd name="T5" fmla="*/ 45 h 100"/>
                <a:gd name="T6" fmla="*/ 18 w 99"/>
                <a:gd name="T7" fmla="*/ 42 h 100"/>
                <a:gd name="T8" fmla="*/ 4 w 99"/>
                <a:gd name="T9" fmla="*/ 28 h 100"/>
                <a:gd name="T10" fmla="*/ 24 w 99"/>
                <a:gd name="T11" fmla="*/ 23 h 100"/>
                <a:gd name="T12" fmla="*/ 24 w 99"/>
                <a:gd name="T13" fmla="*/ 21 h 100"/>
                <a:gd name="T14" fmla="*/ 99 w 99"/>
                <a:gd name="T15" fmla="*/ 0 h 100"/>
                <a:gd name="T16" fmla="*/ 49 w 99"/>
                <a:gd name="T17" fmla="*/ 14 h 100"/>
                <a:gd name="T18" fmla="*/ 37 w 99"/>
                <a:gd name="T19" fmla="*/ 17 h 100"/>
                <a:gd name="T20" fmla="*/ 37 w 99"/>
                <a:gd name="T21" fmla="*/ 20 h 100"/>
                <a:gd name="T22" fmla="*/ 50 w 99"/>
                <a:gd name="T23" fmla="*/ 16 h 100"/>
                <a:gd name="T24" fmla="*/ 96 w 99"/>
                <a:gd name="T25" fmla="*/ 4 h 100"/>
                <a:gd name="T26" fmla="*/ 83 w 99"/>
                <a:gd name="T27" fmla="*/ 50 h 100"/>
                <a:gd name="T28" fmla="*/ 71 w 99"/>
                <a:gd name="T29" fmla="*/ 95 h 100"/>
                <a:gd name="T30" fmla="*/ 38 w 99"/>
                <a:gd name="T31" fmla="*/ 62 h 100"/>
                <a:gd name="T32" fmla="*/ 28 w 99"/>
                <a:gd name="T33" fmla="*/ 52 h 100"/>
                <a:gd name="T34" fmla="*/ 27 w 99"/>
                <a:gd name="T35" fmla="*/ 55 h 100"/>
                <a:gd name="T36" fmla="*/ 36 w 99"/>
                <a:gd name="T37" fmla="*/ 64 h 100"/>
                <a:gd name="T38" fmla="*/ 73 w 99"/>
                <a:gd name="T39" fmla="*/ 100 h 100"/>
                <a:gd name="T40" fmla="*/ 86 w 99"/>
                <a:gd name="T41" fmla="*/ 50 h 100"/>
                <a:gd name="T42" fmla="*/ 99 w 99"/>
                <a:gd name="T4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100">
                  <a:moveTo>
                    <a:pt x="24" y="21"/>
                  </a:moveTo>
                  <a:lnTo>
                    <a:pt x="0" y="27"/>
                  </a:lnTo>
                  <a:lnTo>
                    <a:pt x="18" y="45"/>
                  </a:lnTo>
                  <a:lnTo>
                    <a:pt x="18" y="42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1"/>
                  </a:lnTo>
                  <a:close/>
                  <a:moveTo>
                    <a:pt x="99" y="0"/>
                  </a:moveTo>
                  <a:lnTo>
                    <a:pt x="49" y="14"/>
                  </a:lnTo>
                  <a:lnTo>
                    <a:pt x="37" y="17"/>
                  </a:lnTo>
                  <a:lnTo>
                    <a:pt x="37" y="20"/>
                  </a:lnTo>
                  <a:lnTo>
                    <a:pt x="50" y="16"/>
                  </a:lnTo>
                  <a:lnTo>
                    <a:pt x="96" y="4"/>
                  </a:lnTo>
                  <a:lnTo>
                    <a:pt x="83" y="50"/>
                  </a:lnTo>
                  <a:lnTo>
                    <a:pt x="71" y="95"/>
                  </a:lnTo>
                  <a:lnTo>
                    <a:pt x="38" y="62"/>
                  </a:lnTo>
                  <a:lnTo>
                    <a:pt x="28" y="52"/>
                  </a:lnTo>
                  <a:lnTo>
                    <a:pt x="27" y="55"/>
                  </a:lnTo>
                  <a:lnTo>
                    <a:pt x="36" y="64"/>
                  </a:lnTo>
                  <a:lnTo>
                    <a:pt x="73" y="100"/>
                  </a:lnTo>
                  <a:lnTo>
                    <a:pt x="86" y="50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05" name="Freeform 304"/>
            <p:cNvSpPr>
              <a:spLocks noEditPoints="1"/>
            </p:cNvSpPr>
            <p:nvPr/>
          </p:nvSpPr>
          <p:spPr bwMode="auto">
            <a:xfrm>
              <a:off x="1179513" y="920751"/>
              <a:ext cx="157163" cy="158750"/>
            </a:xfrm>
            <a:custGeom>
              <a:avLst/>
              <a:gdLst>
                <a:gd name="T0" fmla="*/ 24 w 99"/>
                <a:gd name="T1" fmla="*/ 21 h 100"/>
                <a:gd name="T2" fmla="*/ 0 w 99"/>
                <a:gd name="T3" fmla="*/ 27 h 100"/>
                <a:gd name="T4" fmla="*/ 18 w 99"/>
                <a:gd name="T5" fmla="*/ 45 h 100"/>
                <a:gd name="T6" fmla="*/ 18 w 99"/>
                <a:gd name="T7" fmla="*/ 42 h 100"/>
                <a:gd name="T8" fmla="*/ 4 w 99"/>
                <a:gd name="T9" fmla="*/ 28 h 100"/>
                <a:gd name="T10" fmla="*/ 24 w 99"/>
                <a:gd name="T11" fmla="*/ 23 h 100"/>
                <a:gd name="T12" fmla="*/ 24 w 99"/>
                <a:gd name="T13" fmla="*/ 21 h 100"/>
                <a:gd name="T14" fmla="*/ 99 w 99"/>
                <a:gd name="T15" fmla="*/ 0 h 100"/>
                <a:gd name="T16" fmla="*/ 49 w 99"/>
                <a:gd name="T17" fmla="*/ 14 h 100"/>
                <a:gd name="T18" fmla="*/ 37 w 99"/>
                <a:gd name="T19" fmla="*/ 17 h 100"/>
                <a:gd name="T20" fmla="*/ 37 w 99"/>
                <a:gd name="T21" fmla="*/ 20 h 100"/>
                <a:gd name="T22" fmla="*/ 50 w 99"/>
                <a:gd name="T23" fmla="*/ 16 h 100"/>
                <a:gd name="T24" fmla="*/ 96 w 99"/>
                <a:gd name="T25" fmla="*/ 4 h 100"/>
                <a:gd name="T26" fmla="*/ 83 w 99"/>
                <a:gd name="T27" fmla="*/ 50 h 100"/>
                <a:gd name="T28" fmla="*/ 71 w 99"/>
                <a:gd name="T29" fmla="*/ 95 h 100"/>
                <a:gd name="T30" fmla="*/ 38 w 99"/>
                <a:gd name="T31" fmla="*/ 62 h 100"/>
                <a:gd name="T32" fmla="*/ 28 w 99"/>
                <a:gd name="T33" fmla="*/ 52 h 100"/>
                <a:gd name="T34" fmla="*/ 27 w 99"/>
                <a:gd name="T35" fmla="*/ 55 h 100"/>
                <a:gd name="T36" fmla="*/ 36 w 99"/>
                <a:gd name="T37" fmla="*/ 64 h 100"/>
                <a:gd name="T38" fmla="*/ 73 w 99"/>
                <a:gd name="T39" fmla="*/ 100 h 100"/>
                <a:gd name="T40" fmla="*/ 86 w 99"/>
                <a:gd name="T41" fmla="*/ 50 h 100"/>
                <a:gd name="T42" fmla="*/ 99 w 99"/>
                <a:gd name="T4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100">
                  <a:moveTo>
                    <a:pt x="24" y="21"/>
                  </a:moveTo>
                  <a:lnTo>
                    <a:pt x="0" y="27"/>
                  </a:lnTo>
                  <a:lnTo>
                    <a:pt x="18" y="45"/>
                  </a:lnTo>
                  <a:lnTo>
                    <a:pt x="18" y="42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1"/>
                  </a:lnTo>
                  <a:moveTo>
                    <a:pt x="99" y="0"/>
                  </a:moveTo>
                  <a:lnTo>
                    <a:pt x="49" y="14"/>
                  </a:lnTo>
                  <a:lnTo>
                    <a:pt x="37" y="17"/>
                  </a:lnTo>
                  <a:lnTo>
                    <a:pt x="37" y="20"/>
                  </a:lnTo>
                  <a:lnTo>
                    <a:pt x="50" y="16"/>
                  </a:lnTo>
                  <a:lnTo>
                    <a:pt x="96" y="4"/>
                  </a:lnTo>
                  <a:lnTo>
                    <a:pt x="83" y="50"/>
                  </a:lnTo>
                  <a:lnTo>
                    <a:pt x="71" y="95"/>
                  </a:lnTo>
                  <a:lnTo>
                    <a:pt x="38" y="62"/>
                  </a:lnTo>
                  <a:lnTo>
                    <a:pt x="28" y="52"/>
                  </a:lnTo>
                  <a:lnTo>
                    <a:pt x="27" y="55"/>
                  </a:lnTo>
                  <a:lnTo>
                    <a:pt x="36" y="64"/>
                  </a:lnTo>
                  <a:lnTo>
                    <a:pt x="73" y="100"/>
                  </a:lnTo>
                  <a:lnTo>
                    <a:pt x="86" y="50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06" name="Freeform 305"/>
            <p:cNvSpPr>
              <a:spLocks noEditPoints="1"/>
            </p:cNvSpPr>
            <p:nvPr/>
          </p:nvSpPr>
          <p:spPr bwMode="auto">
            <a:xfrm>
              <a:off x="1208088" y="947739"/>
              <a:ext cx="30163" cy="60325"/>
            </a:xfrm>
            <a:custGeom>
              <a:avLst/>
              <a:gdLst>
                <a:gd name="T0" fmla="*/ 0 w 19"/>
                <a:gd name="T1" fmla="*/ 25 h 38"/>
                <a:gd name="T2" fmla="*/ 0 w 19"/>
                <a:gd name="T3" fmla="*/ 28 h 38"/>
                <a:gd name="T4" fmla="*/ 9 w 19"/>
                <a:gd name="T5" fmla="*/ 38 h 38"/>
                <a:gd name="T6" fmla="*/ 10 w 19"/>
                <a:gd name="T7" fmla="*/ 35 h 38"/>
                <a:gd name="T8" fmla="*/ 0 w 19"/>
                <a:gd name="T9" fmla="*/ 25 h 38"/>
                <a:gd name="T10" fmla="*/ 19 w 19"/>
                <a:gd name="T11" fmla="*/ 0 h 38"/>
                <a:gd name="T12" fmla="*/ 6 w 19"/>
                <a:gd name="T13" fmla="*/ 4 h 38"/>
                <a:gd name="T14" fmla="*/ 6 w 19"/>
                <a:gd name="T15" fmla="*/ 6 h 38"/>
                <a:gd name="T16" fmla="*/ 19 w 19"/>
                <a:gd name="T17" fmla="*/ 3 h 38"/>
                <a:gd name="T18" fmla="*/ 19 w 19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38">
                  <a:moveTo>
                    <a:pt x="0" y="25"/>
                  </a:moveTo>
                  <a:lnTo>
                    <a:pt x="0" y="28"/>
                  </a:lnTo>
                  <a:lnTo>
                    <a:pt x="9" y="38"/>
                  </a:lnTo>
                  <a:lnTo>
                    <a:pt x="10" y="35"/>
                  </a:lnTo>
                  <a:lnTo>
                    <a:pt x="0" y="25"/>
                  </a:lnTo>
                  <a:close/>
                  <a:moveTo>
                    <a:pt x="19" y="0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19" y="3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07" name="Freeform 306"/>
            <p:cNvSpPr>
              <a:spLocks noEditPoints="1"/>
            </p:cNvSpPr>
            <p:nvPr/>
          </p:nvSpPr>
          <p:spPr bwMode="auto">
            <a:xfrm>
              <a:off x="1208088" y="947739"/>
              <a:ext cx="30163" cy="60325"/>
            </a:xfrm>
            <a:custGeom>
              <a:avLst/>
              <a:gdLst>
                <a:gd name="T0" fmla="*/ 0 w 19"/>
                <a:gd name="T1" fmla="*/ 25 h 38"/>
                <a:gd name="T2" fmla="*/ 0 w 19"/>
                <a:gd name="T3" fmla="*/ 28 h 38"/>
                <a:gd name="T4" fmla="*/ 9 w 19"/>
                <a:gd name="T5" fmla="*/ 38 h 38"/>
                <a:gd name="T6" fmla="*/ 10 w 19"/>
                <a:gd name="T7" fmla="*/ 35 h 38"/>
                <a:gd name="T8" fmla="*/ 0 w 19"/>
                <a:gd name="T9" fmla="*/ 25 h 38"/>
                <a:gd name="T10" fmla="*/ 19 w 19"/>
                <a:gd name="T11" fmla="*/ 0 h 38"/>
                <a:gd name="T12" fmla="*/ 6 w 19"/>
                <a:gd name="T13" fmla="*/ 4 h 38"/>
                <a:gd name="T14" fmla="*/ 6 w 19"/>
                <a:gd name="T15" fmla="*/ 6 h 38"/>
                <a:gd name="T16" fmla="*/ 19 w 19"/>
                <a:gd name="T17" fmla="*/ 3 h 38"/>
                <a:gd name="T18" fmla="*/ 19 w 19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38">
                  <a:moveTo>
                    <a:pt x="0" y="25"/>
                  </a:moveTo>
                  <a:lnTo>
                    <a:pt x="0" y="28"/>
                  </a:lnTo>
                  <a:lnTo>
                    <a:pt x="9" y="38"/>
                  </a:lnTo>
                  <a:lnTo>
                    <a:pt x="10" y="35"/>
                  </a:lnTo>
                  <a:lnTo>
                    <a:pt x="0" y="25"/>
                  </a:lnTo>
                  <a:moveTo>
                    <a:pt x="19" y="0"/>
                  </a:moveTo>
                  <a:lnTo>
                    <a:pt x="6" y="4"/>
                  </a:lnTo>
                  <a:lnTo>
                    <a:pt x="6" y="6"/>
                  </a:lnTo>
                  <a:lnTo>
                    <a:pt x="19" y="3"/>
                  </a:lnTo>
                  <a:lnTo>
                    <a:pt x="1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08" name="Freeform 307"/>
            <p:cNvSpPr>
              <a:spLocks noEditPoints="1"/>
            </p:cNvSpPr>
            <p:nvPr/>
          </p:nvSpPr>
          <p:spPr bwMode="auto">
            <a:xfrm>
              <a:off x="1125538" y="2559051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8 w 99"/>
                <a:gd name="T5" fmla="*/ 44 h 99"/>
                <a:gd name="T6" fmla="*/ 18 w 99"/>
                <a:gd name="T7" fmla="*/ 41 h 99"/>
                <a:gd name="T8" fmla="*/ 4 w 99"/>
                <a:gd name="T9" fmla="*/ 28 h 99"/>
                <a:gd name="T10" fmla="*/ 24 w 99"/>
                <a:gd name="T11" fmla="*/ 23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8 w 99"/>
                <a:gd name="T19" fmla="*/ 16 h 99"/>
                <a:gd name="T20" fmla="*/ 37 w 99"/>
                <a:gd name="T21" fmla="*/ 19 h 99"/>
                <a:gd name="T22" fmla="*/ 50 w 99"/>
                <a:gd name="T23" fmla="*/ 16 h 99"/>
                <a:gd name="T24" fmla="*/ 96 w 99"/>
                <a:gd name="T25" fmla="*/ 3 h 99"/>
                <a:gd name="T26" fmla="*/ 84 w 99"/>
                <a:gd name="T27" fmla="*/ 49 h 99"/>
                <a:gd name="T28" fmla="*/ 71 w 99"/>
                <a:gd name="T29" fmla="*/ 94 h 99"/>
                <a:gd name="T30" fmla="*/ 38 w 99"/>
                <a:gd name="T31" fmla="*/ 61 h 99"/>
                <a:gd name="T32" fmla="*/ 28 w 99"/>
                <a:gd name="T33" fmla="*/ 51 h 99"/>
                <a:gd name="T34" fmla="*/ 28 w 99"/>
                <a:gd name="T35" fmla="*/ 54 h 99"/>
                <a:gd name="T36" fmla="*/ 36 w 99"/>
                <a:gd name="T37" fmla="*/ 63 h 99"/>
                <a:gd name="T38" fmla="*/ 72 w 99"/>
                <a:gd name="T39" fmla="*/ 99 h 99"/>
                <a:gd name="T40" fmla="*/ 86 w 99"/>
                <a:gd name="T41" fmla="*/ 50 h 99"/>
                <a:gd name="T42" fmla="*/ 99 w 99"/>
                <a:gd name="T4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0"/>
                  </a:lnTo>
                  <a:close/>
                  <a:moveTo>
                    <a:pt x="99" y="0"/>
                  </a:moveTo>
                  <a:lnTo>
                    <a:pt x="49" y="13"/>
                  </a:lnTo>
                  <a:lnTo>
                    <a:pt x="38" y="16"/>
                  </a:lnTo>
                  <a:lnTo>
                    <a:pt x="37" y="19"/>
                  </a:lnTo>
                  <a:lnTo>
                    <a:pt x="50" y="16"/>
                  </a:lnTo>
                  <a:lnTo>
                    <a:pt x="96" y="3"/>
                  </a:lnTo>
                  <a:lnTo>
                    <a:pt x="84" y="49"/>
                  </a:lnTo>
                  <a:lnTo>
                    <a:pt x="71" y="94"/>
                  </a:lnTo>
                  <a:lnTo>
                    <a:pt x="38" y="61"/>
                  </a:lnTo>
                  <a:lnTo>
                    <a:pt x="28" y="51"/>
                  </a:lnTo>
                  <a:lnTo>
                    <a:pt x="28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50"/>
                  </a:lnTo>
                  <a:lnTo>
                    <a:pt x="9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09" name="Freeform 308"/>
            <p:cNvSpPr>
              <a:spLocks noEditPoints="1"/>
            </p:cNvSpPr>
            <p:nvPr/>
          </p:nvSpPr>
          <p:spPr bwMode="auto">
            <a:xfrm>
              <a:off x="1125538" y="2559051"/>
              <a:ext cx="157163" cy="157163"/>
            </a:xfrm>
            <a:custGeom>
              <a:avLst/>
              <a:gdLst>
                <a:gd name="T0" fmla="*/ 24 w 99"/>
                <a:gd name="T1" fmla="*/ 20 h 99"/>
                <a:gd name="T2" fmla="*/ 0 w 99"/>
                <a:gd name="T3" fmla="*/ 26 h 99"/>
                <a:gd name="T4" fmla="*/ 18 w 99"/>
                <a:gd name="T5" fmla="*/ 44 h 99"/>
                <a:gd name="T6" fmla="*/ 18 w 99"/>
                <a:gd name="T7" fmla="*/ 41 h 99"/>
                <a:gd name="T8" fmla="*/ 4 w 99"/>
                <a:gd name="T9" fmla="*/ 28 h 99"/>
                <a:gd name="T10" fmla="*/ 24 w 99"/>
                <a:gd name="T11" fmla="*/ 23 h 99"/>
                <a:gd name="T12" fmla="*/ 24 w 99"/>
                <a:gd name="T13" fmla="*/ 20 h 99"/>
                <a:gd name="T14" fmla="*/ 99 w 99"/>
                <a:gd name="T15" fmla="*/ 0 h 99"/>
                <a:gd name="T16" fmla="*/ 49 w 99"/>
                <a:gd name="T17" fmla="*/ 13 h 99"/>
                <a:gd name="T18" fmla="*/ 38 w 99"/>
                <a:gd name="T19" fmla="*/ 16 h 99"/>
                <a:gd name="T20" fmla="*/ 37 w 99"/>
                <a:gd name="T21" fmla="*/ 19 h 99"/>
                <a:gd name="T22" fmla="*/ 50 w 99"/>
                <a:gd name="T23" fmla="*/ 16 h 99"/>
                <a:gd name="T24" fmla="*/ 96 w 99"/>
                <a:gd name="T25" fmla="*/ 3 h 99"/>
                <a:gd name="T26" fmla="*/ 84 w 99"/>
                <a:gd name="T27" fmla="*/ 49 h 99"/>
                <a:gd name="T28" fmla="*/ 71 w 99"/>
                <a:gd name="T29" fmla="*/ 94 h 99"/>
                <a:gd name="T30" fmla="*/ 38 w 99"/>
                <a:gd name="T31" fmla="*/ 61 h 99"/>
                <a:gd name="T32" fmla="*/ 28 w 99"/>
                <a:gd name="T33" fmla="*/ 51 h 99"/>
                <a:gd name="T34" fmla="*/ 28 w 99"/>
                <a:gd name="T35" fmla="*/ 54 h 99"/>
                <a:gd name="T36" fmla="*/ 36 w 99"/>
                <a:gd name="T37" fmla="*/ 63 h 99"/>
                <a:gd name="T38" fmla="*/ 72 w 99"/>
                <a:gd name="T39" fmla="*/ 99 h 99"/>
                <a:gd name="T40" fmla="*/ 86 w 99"/>
                <a:gd name="T41" fmla="*/ 50 h 99"/>
                <a:gd name="T42" fmla="*/ 99 w 99"/>
                <a:gd name="T4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" h="99">
                  <a:moveTo>
                    <a:pt x="24" y="20"/>
                  </a:moveTo>
                  <a:lnTo>
                    <a:pt x="0" y="26"/>
                  </a:lnTo>
                  <a:lnTo>
                    <a:pt x="18" y="44"/>
                  </a:lnTo>
                  <a:lnTo>
                    <a:pt x="18" y="41"/>
                  </a:lnTo>
                  <a:lnTo>
                    <a:pt x="4" y="28"/>
                  </a:lnTo>
                  <a:lnTo>
                    <a:pt x="24" y="23"/>
                  </a:lnTo>
                  <a:lnTo>
                    <a:pt x="24" y="20"/>
                  </a:lnTo>
                  <a:moveTo>
                    <a:pt x="99" y="0"/>
                  </a:moveTo>
                  <a:lnTo>
                    <a:pt x="49" y="13"/>
                  </a:lnTo>
                  <a:lnTo>
                    <a:pt x="38" y="16"/>
                  </a:lnTo>
                  <a:lnTo>
                    <a:pt x="37" y="19"/>
                  </a:lnTo>
                  <a:lnTo>
                    <a:pt x="50" y="16"/>
                  </a:lnTo>
                  <a:lnTo>
                    <a:pt x="96" y="3"/>
                  </a:lnTo>
                  <a:lnTo>
                    <a:pt x="84" y="49"/>
                  </a:lnTo>
                  <a:lnTo>
                    <a:pt x="71" y="94"/>
                  </a:lnTo>
                  <a:lnTo>
                    <a:pt x="38" y="61"/>
                  </a:lnTo>
                  <a:lnTo>
                    <a:pt x="28" y="51"/>
                  </a:lnTo>
                  <a:lnTo>
                    <a:pt x="28" y="54"/>
                  </a:lnTo>
                  <a:lnTo>
                    <a:pt x="36" y="63"/>
                  </a:lnTo>
                  <a:lnTo>
                    <a:pt x="72" y="99"/>
                  </a:lnTo>
                  <a:lnTo>
                    <a:pt x="86" y="50"/>
                  </a:lnTo>
                  <a:lnTo>
                    <a:pt x="9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10" name="Freeform 309"/>
            <p:cNvSpPr>
              <a:spLocks noEditPoints="1"/>
            </p:cNvSpPr>
            <p:nvPr/>
          </p:nvSpPr>
          <p:spPr bwMode="auto">
            <a:xfrm>
              <a:off x="1154113" y="2584451"/>
              <a:ext cx="31750" cy="60325"/>
            </a:xfrm>
            <a:custGeom>
              <a:avLst/>
              <a:gdLst>
                <a:gd name="T0" fmla="*/ 0 w 20"/>
                <a:gd name="T1" fmla="*/ 25 h 38"/>
                <a:gd name="T2" fmla="*/ 0 w 20"/>
                <a:gd name="T3" fmla="*/ 28 h 38"/>
                <a:gd name="T4" fmla="*/ 10 w 20"/>
                <a:gd name="T5" fmla="*/ 38 h 38"/>
                <a:gd name="T6" fmla="*/ 10 w 20"/>
                <a:gd name="T7" fmla="*/ 35 h 38"/>
                <a:gd name="T8" fmla="*/ 0 w 20"/>
                <a:gd name="T9" fmla="*/ 25 h 38"/>
                <a:gd name="T10" fmla="*/ 20 w 20"/>
                <a:gd name="T11" fmla="*/ 0 h 38"/>
                <a:gd name="T12" fmla="*/ 6 w 20"/>
                <a:gd name="T13" fmla="*/ 4 h 38"/>
                <a:gd name="T14" fmla="*/ 6 w 20"/>
                <a:gd name="T15" fmla="*/ 7 h 38"/>
                <a:gd name="T16" fmla="*/ 19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0" y="25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0" y="35"/>
                  </a:lnTo>
                  <a:lnTo>
                    <a:pt x="0" y="25"/>
                  </a:lnTo>
                  <a:close/>
                  <a:moveTo>
                    <a:pt x="20" y="0"/>
                  </a:moveTo>
                  <a:lnTo>
                    <a:pt x="6" y="4"/>
                  </a:lnTo>
                  <a:lnTo>
                    <a:pt x="6" y="7"/>
                  </a:lnTo>
                  <a:lnTo>
                    <a:pt x="19" y="3"/>
                  </a:ln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11" name="Freeform 310"/>
            <p:cNvSpPr>
              <a:spLocks noEditPoints="1"/>
            </p:cNvSpPr>
            <p:nvPr/>
          </p:nvSpPr>
          <p:spPr bwMode="auto">
            <a:xfrm>
              <a:off x="1154113" y="2584451"/>
              <a:ext cx="31750" cy="60325"/>
            </a:xfrm>
            <a:custGeom>
              <a:avLst/>
              <a:gdLst>
                <a:gd name="T0" fmla="*/ 0 w 20"/>
                <a:gd name="T1" fmla="*/ 25 h 38"/>
                <a:gd name="T2" fmla="*/ 0 w 20"/>
                <a:gd name="T3" fmla="*/ 28 h 38"/>
                <a:gd name="T4" fmla="*/ 10 w 20"/>
                <a:gd name="T5" fmla="*/ 38 h 38"/>
                <a:gd name="T6" fmla="*/ 10 w 20"/>
                <a:gd name="T7" fmla="*/ 35 h 38"/>
                <a:gd name="T8" fmla="*/ 0 w 20"/>
                <a:gd name="T9" fmla="*/ 25 h 38"/>
                <a:gd name="T10" fmla="*/ 20 w 20"/>
                <a:gd name="T11" fmla="*/ 0 h 38"/>
                <a:gd name="T12" fmla="*/ 6 w 20"/>
                <a:gd name="T13" fmla="*/ 4 h 38"/>
                <a:gd name="T14" fmla="*/ 6 w 20"/>
                <a:gd name="T15" fmla="*/ 7 h 38"/>
                <a:gd name="T16" fmla="*/ 19 w 20"/>
                <a:gd name="T17" fmla="*/ 3 h 38"/>
                <a:gd name="T18" fmla="*/ 20 w 20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38">
                  <a:moveTo>
                    <a:pt x="0" y="25"/>
                  </a:moveTo>
                  <a:lnTo>
                    <a:pt x="0" y="28"/>
                  </a:lnTo>
                  <a:lnTo>
                    <a:pt x="10" y="38"/>
                  </a:lnTo>
                  <a:lnTo>
                    <a:pt x="10" y="35"/>
                  </a:lnTo>
                  <a:lnTo>
                    <a:pt x="0" y="25"/>
                  </a:lnTo>
                  <a:moveTo>
                    <a:pt x="20" y="0"/>
                  </a:moveTo>
                  <a:lnTo>
                    <a:pt x="6" y="4"/>
                  </a:lnTo>
                  <a:lnTo>
                    <a:pt x="6" y="7"/>
                  </a:lnTo>
                  <a:lnTo>
                    <a:pt x="19" y="3"/>
                  </a:lnTo>
                  <a:lnTo>
                    <a:pt x="2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12" name="Freeform 311"/>
            <p:cNvSpPr>
              <a:spLocks noEditPoints="1"/>
            </p:cNvSpPr>
            <p:nvPr/>
          </p:nvSpPr>
          <p:spPr bwMode="auto">
            <a:xfrm>
              <a:off x="2613026" y="976314"/>
              <a:ext cx="142875" cy="150813"/>
            </a:xfrm>
            <a:custGeom>
              <a:avLst/>
              <a:gdLst>
                <a:gd name="T0" fmla="*/ 66 w 152"/>
                <a:gd name="T1" fmla="*/ 24 h 161"/>
                <a:gd name="T2" fmla="*/ 63 w 152"/>
                <a:gd name="T3" fmla="*/ 28 h 161"/>
                <a:gd name="T4" fmla="*/ 74 w 152"/>
                <a:gd name="T5" fmla="*/ 34 h 161"/>
                <a:gd name="T6" fmla="*/ 144 w 152"/>
                <a:gd name="T7" fmla="*/ 74 h 161"/>
                <a:gd name="T8" fmla="*/ 74 w 152"/>
                <a:gd name="T9" fmla="*/ 114 h 161"/>
                <a:gd name="T10" fmla="*/ 4 w 152"/>
                <a:gd name="T11" fmla="*/ 154 h 161"/>
                <a:gd name="T12" fmla="*/ 4 w 152"/>
                <a:gd name="T13" fmla="*/ 74 h 161"/>
                <a:gd name="T14" fmla="*/ 4 w 152"/>
                <a:gd name="T15" fmla="*/ 62 h 161"/>
                <a:gd name="T16" fmla="*/ 0 w 152"/>
                <a:gd name="T17" fmla="*/ 64 h 161"/>
                <a:gd name="T18" fmla="*/ 0 w 152"/>
                <a:gd name="T19" fmla="*/ 74 h 161"/>
                <a:gd name="T20" fmla="*/ 0 w 152"/>
                <a:gd name="T21" fmla="*/ 161 h 161"/>
                <a:gd name="T22" fmla="*/ 76 w 152"/>
                <a:gd name="T23" fmla="*/ 118 h 161"/>
                <a:gd name="T24" fmla="*/ 152 w 152"/>
                <a:gd name="T25" fmla="*/ 74 h 161"/>
                <a:gd name="T26" fmla="*/ 76 w 152"/>
                <a:gd name="T27" fmla="*/ 30 h 161"/>
                <a:gd name="T28" fmla="*/ 66 w 152"/>
                <a:gd name="T29" fmla="*/ 24 h 161"/>
                <a:gd name="T30" fmla="*/ 0 w 152"/>
                <a:gd name="T31" fmla="*/ 0 h 161"/>
                <a:gd name="T32" fmla="*/ 0 w 152"/>
                <a:gd name="T33" fmla="*/ 41 h 161"/>
                <a:gd name="T34" fmla="*/ 4 w 152"/>
                <a:gd name="T35" fmla="*/ 39 h 161"/>
                <a:gd name="T36" fmla="*/ 4 w 152"/>
                <a:gd name="T37" fmla="*/ 2 h 161"/>
                <a:gd name="T38" fmla="*/ 0 w 152"/>
                <a:gd name="T3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2" h="161">
                  <a:moveTo>
                    <a:pt x="66" y="24"/>
                  </a:moveTo>
                  <a:cubicBezTo>
                    <a:pt x="65" y="26"/>
                    <a:pt x="64" y="27"/>
                    <a:pt x="63" y="2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4" y="154"/>
                    <a:pt x="4" y="154"/>
                    <a:pt x="4" y="154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66" y="24"/>
                    <a:pt x="66" y="24"/>
                    <a:pt x="66" y="24"/>
                  </a:cubicBezTo>
                  <a:moveTo>
                    <a:pt x="0" y="0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13" name="Freeform 312"/>
            <p:cNvSpPr>
              <a:spLocks noEditPoints="1"/>
            </p:cNvSpPr>
            <p:nvPr/>
          </p:nvSpPr>
          <p:spPr bwMode="auto">
            <a:xfrm>
              <a:off x="2613026" y="963614"/>
              <a:ext cx="61913" cy="73025"/>
            </a:xfrm>
            <a:custGeom>
              <a:avLst/>
              <a:gdLst>
                <a:gd name="T0" fmla="*/ 4 w 66"/>
                <a:gd name="T1" fmla="*/ 52 h 77"/>
                <a:gd name="T2" fmla="*/ 0 w 66"/>
                <a:gd name="T3" fmla="*/ 54 h 77"/>
                <a:gd name="T4" fmla="*/ 0 w 66"/>
                <a:gd name="T5" fmla="*/ 77 h 77"/>
                <a:gd name="T6" fmla="*/ 4 w 66"/>
                <a:gd name="T7" fmla="*/ 75 h 77"/>
                <a:gd name="T8" fmla="*/ 4 w 66"/>
                <a:gd name="T9" fmla="*/ 52 h 77"/>
                <a:gd name="T10" fmla="*/ 0 w 66"/>
                <a:gd name="T11" fmla="*/ 0 h 77"/>
                <a:gd name="T12" fmla="*/ 0 w 66"/>
                <a:gd name="T13" fmla="*/ 13 h 77"/>
                <a:gd name="T14" fmla="*/ 4 w 66"/>
                <a:gd name="T15" fmla="*/ 15 h 77"/>
                <a:gd name="T16" fmla="*/ 4 w 66"/>
                <a:gd name="T17" fmla="*/ 7 h 77"/>
                <a:gd name="T18" fmla="*/ 63 w 66"/>
                <a:gd name="T19" fmla="*/ 41 h 77"/>
                <a:gd name="T20" fmla="*/ 66 w 66"/>
                <a:gd name="T21" fmla="*/ 37 h 77"/>
                <a:gd name="T22" fmla="*/ 0 w 66"/>
                <a:gd name="T2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7">
                  <a:moveTo>
                    <a:pt x="4" y="52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52"/>
                    <a:pt x="4" y="52"/>
                    <a:pt x="4" y="52"/>
                  </a:cubicBezTo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0"/>
                    <a:pt x="65" y="39"/>
                    <a:pt x="66" y="3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14" name="Freeform 313"/>
            <p:cNvSpPr>
              <a:spLocks noEditPoints="1"/>
            </p:cNvSpPr>
            <p:nvPr/>
          </p:nvSpPr>
          <p:spPr bwMode="auto">
            <a:xfrm>
              <a:off x="1187451" y="1758951"/>
              <a:ext cx="142875" cy="152400"/>
            </a:xfrm>
            <a:custGeom>
              <a:avLst/>
              <a:gdLst>
                <a:gd name="T0" fmla="*/ 66 w 152"/>
                <a:gd name="T1" fmla="*/ 25 h 162"/>
                <a:gd name="T2" fmla="*/ 63 w 152"/>
                <a:gd name="T3" fmla="*/ 28 h 162"/>
                <a:gd name="T4" fmla="*/ 74 w 152"/>
                <a:gd name="T5" fmla="*/ 34 h 162"/>
                <a:gd name="T6" fmla="*/ 144 w 152"/>
                <a:gd name="T7" fmla="*/ 74 h 162"/>
                <a:gd name="T8" fmla="*/ 74 w 152"/>
                <a:gd name="T9" fmla="*/ 114 h 162"/>
                <a:gd name="T10" fmla="*/ 4 w 152"/>
                <a:gd name="T11" fmla="*/ 155 h 162"/>
                <a:gd name="T12" fmla="*/ 4 w 152"/>
                <a:gd name="T13" fmla="*/ 74 h 162"/>
                <a:gd name="T14" fmla="*/ 4 w 152"/>
                <a:gd name="T15" fmla="*/ 62 h 162"/>
                <a:gd name="T16" fmla="*/ 0 w 152"/>
                <a:gd name="T17" fmla="*/ 65 h 162"/>
                <a:gd name="T18" fmla="*/ 0 w 152"/>
                <a:gd name="T19" fmla="*/ 74 h 162"/>
                <a:gd name="T20" fmla="*/ 0 w 152"/>
                <a:gd name="T21" fmla="*/ 162 h 162"/>
                <a:gd name="T22" fmla="*/ 76 w 152"/>
                <a:gd name="T23" fmla="*/ 118 h 162"/>
                <a:gd name="T24" fmla="*/ 76 w 152"/>
                <a:gd name="T25" fmla="*/ 118 h 162"/>
                <a:gd name="T26" fmla="*/ 152 w 152"/>
                <a:gd name="T27" fmla="*/ 74 h 162"/>
                <a:gd name="T28" fmla="*/ 76 w 152"/>
                <a:gd name="T29" fmla="*/ 31 h 162"/>
                <a:gd name="T30" fmla="*/ 66 w 152"/>
                <a:gd name="T31" fmla="*/ 25 h 162"/>
                <a:gd name="T32" fmla="*/ 0 w 152"/>
                <a:gd name="T33" fmla="*/ 0 h 162"/>
                <a:gd name="T34" fmla="*/ 0 w 152"/>
                <a:gd name="T35" fmla="*/ 42 h 162"/>
                <a:gd name="T36" fmla="*/ 4 w 152"/>
                <a:gd name="T37" fmla="*/ 39 h 162"/>
                <a:gd name="T38" fmla="*/ 4 w 152"/>
                <a:gd name="T39" fmla="*/ 2 h 162"/>
                <a:gd name="T40" fmla="*/ 0 w 152"/>
                <a:gd name="T4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2" h="162">
                  <a:moveTo>
                    <a:pt x="66" y="25"/>
                  </a:moveTo>
                  <a:cubicBezTo>
                    <a:pt x="65" y="26"/>
                    <a:pt x="64" y="27"/>
                    <a:pt x="63" y="28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4" y="155"/>
                    <a:pt x="4" y="155"/>
                    <a:pt x="4" y="155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66" y="25"/>
                    <a:pt x="66" y="25"/>
                    <a:pt x="66" y="25"/>
                  </a:cubicBezTo>
                  <a:moveTo>
                    <a:pt x="0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15" name="Freeform 314"/>
            <p:cNvSpPr>
              <a:spLocks noEditPoints="1"/>
            </p:cNvSpPr>
            <p:nvPr/>
          </p:nvSpPr>
          <p:spPr bwMode="auto">
            <a:xfrm>
              <a:off x="1187451" y="1747839"/>
              <a:ext cx="61913" cy="73025"/>
            </a:xfrm>
            <a:custGeom>
              <a:avLst/>
              <a:gdLst>
                <a:gd name="T0" fmla="*/ 4 w 66"/>
                <a:gd name="T1" fmla="*/ 52 h 78"/>
                <a:gd name="T2" fmla="*/ 0 w 66"/>
                <a:gd name="T3" fmla="*/ 55 h 78"/>
                <a:gd name="T4" fmla="*/ 0 w 66"/>
                <a:gd name="T5" fmla="*/ 78 h 78"/>
                <a:gd name="T6" fmla="*/ 4 w 66"/>
                <a:gd name="T7" fmla="*/ 75 h 78"/>
                <a:gd name="T8" fmla="*/ 4 w 66"/>
                <a:gd name="T9" fmla="*/ 52 h 78"/>
                <a:gd name="T10" fmla="*/ 0 w 66"/>
                <a:gd name="T11" fmla="*/ 0 h 78"/>
                <a:gd name="T12" fmla="*/ 0 w 66"/>
                <a:gd name="T13" fmla="*/ 13 h 78"/>
                <a:gd name="T14" fmla="*/ 4 w 66"/>
                <a:gd name="T15" fmla="*/ 15 h 78"/>
                <a:gd name="T16" fmla="*/ 4 w 66"/>
                <a:gd name="T17" fmla="*/ 7 h 78"/>
                <a:gd name="T18" fmla="*/ 63 w 66"/>
                <a:gd name="T19" fmla="*/ 41 h 78"/>
                <a:gd name="T20" fmla="*/ 66 w 66"/>
                <a:gd name="T21" fmla="*/ 38 h 78"/>
                <a:gd name="T22" fmla="*/ 0 w 66"/>
                <a:gd name="T2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" h="78">
                  <a:moveTo>
                    <a:pt x="4" y="52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52"/>
                    <a:pt x="4" y="52"/>
                    <a:pt x="4" y="52"/>
                  </a:cubicBezTo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4" y="40"/>
                    <a:pt x="65" y="39"/>
                    <a:pt x="66" y="3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16" name="Freeform 315"/>
            <p:cNvSpPr>
              <a:spLocks noEditPoints="1"/>
            </p:cNvSpPr>
            <p:nvPr/>
          </p:nvSpPr>
          <p:spPr bwMode="auto">
            <a:xfrm>
              <a:off x="2036763" y="1677989"/>
              <a:ext cx="122238" cy="122238"/>
            </a:xfrm>
            <a:custGeom>
              <a:avLst/>
              <a:gdLst>
                <a:gd name="T0" fmla="*/ 131 w 131"/>
                <a:gd name="T1" fmla="*/ 66 h 131"/>
                <a:gd name="T2" fmla="*/ 129 w 131"/>
                <a:gd name="T3" fmla="*/ 66 h 131"/>
                <a:gd name="T4" fmla="*/ 127 w 131"/>
                <a:gd name="T5" fmla="*/ 66 h 131"/>
                <a:gd name="T6" fmla="*/ 109 w 131"/>
                <a:gd name="T7" fmla="*/ 109 h 131"/>
                <a:gd name="T8" fmla="*/ 66 w 131"/>
                <a:gd name="T9" fmla="*/ 127 h 131"/>
                <a:gd name="T10" fmla="*/ 22 w 131"/>
                <a:gd name="T11" fmla="*/ 109 h 131"/>
                <a:gd name="T12" fmla="*/ 6 w 131"/>
                <a:gd name="T13" fmla="*/ 79 h 131"/>
                <a:gd name="T14" fmla="*/ 2 w 131"/>
                <a:gd name="T15" fmla="*/ 81 h 131"/>
                <a:gd name="T16" fmla="*/ 66 w 131"/>
                <a:gd name="T17" fmla="*/ 131 h 131"/>
                <a:gd name="T18" fmla="*/ 131 w 131"/>
                <a:gd name="T19" fmla="*/ 66 h 131"/>
                <a:gd name="T20" fmla="*/ 28 w 131"/>
                <a:gd name="T21" fmla="*/ 12 h 131"/>
                <a:gd name="T22" fmla="*/ 0 w 131"/>
                <a:gd name="T23" fmla="*/ 59 h 131"/>
                <a:gd name="T24" fmla="*/ 5 w 131"/>
                <a:gd name="T25" fmla="*/ 57 h 131"/>
                <a:gd name="T26" fmla="*/ 22 w 131"/>
                <a:gd name="T27" fmla="*/ 22 h 131"/>
                <a:gd name="T28" fmla="*/ 28 w 131"/>
                <a:gd name="T29" fmla="*/ 17 h 131"/>
                <a:gd name="T30" fmla="*/ 28 w 131"/>
                <a:gd name="T31" fmla="*/ 12 h 131"/>
                <a:gd name="T32" fmla="*/ 35 w 131"/>
                <a:gd name="T33" fmla="*/ 12 h 131"/>
                <a:gd name="T34" fmla="*/ 35 w 131"/>
                <a:gd name="T35" fmla="*/ 12 h 131"/>
                <a:gd name="T36" fmla="*/ 28 w 131"/>
                <a:gd name="T37" fmla="*/ 12 h 131"/>
                <a:gd name="T38" fmla="*/ 28 w 131"/>
                <a:gd name="T39" fmla="*/ 12 h 131"/>
                <a:gd name="T40" fmla="*/ 66 w 131"/>
                <a:gd name="T41" fmla="*/ 0 h 131"/>
                <a:gd name="T42" fmla="*/ 48 w 131"/>
                <a:gd name="T43" fmla="*/ 3 h 131"/>
                <a:gd name="T44" fmla="*/ 48 w 131"/>
                <a:gd name="T45" fmla="*/ 7 h 131"/>
                <a:gd name="T46" fmla="*/ 66 w 131"/>
                <a:gd name="T47" fmla="*/ 4 h 131"/>
                <a:gd name="T48" fmla="*/ 109 w 131"/>
                <a:gd name="T49" fmla="*/ 22 h 131"/>
                <a:gd name="T50" fmla="*/ 127 w 131"/>
                <a:gd name="T51" fmla="*/ 66 h 131"/>
                <a:gd name="T52" fmla="*/ 129 w 131"/>
                <a:gd name="T53" fmla="*/ 66 h 131"/>
                <a:gd name="T54" fmla="*/ 131 w 131"/>
                <a:gd name="T55" fmla="*/ 66 h 131"/>
                <a:gd name="T56" fmla="*/ 131 w 131"/>
                <a:gd name="T57" fmla="*/ 66 h 131"/>
                <a:gd name="T58" fmla="*/ 66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09"/>
                  </a:cubicBezTo>
                  <a:cubicBezTo>
                    <a:pt x="98" y="121"/>
                    <a:pt x="83" y="127"/>
                    <a:pt x="66" y="127"/>
                  </a:cubicBezTo>
                  <a:cubicBezTo>
                    <a:pt x="49" y="127"/>
                    <a:pt x="33" y="121"/>
                    <a:pt x="22" y="109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0"/>
                    <a:pt x="2" y="81"/>
                  </a:cubicBezTo>
                  <a:cubicBezTo>
                    <a:pt x="9" y="110"/>
                    <a:pt x="35" y="131"/>
                    <a:pt x="66" y="131"/>
                  </a:cubicBezTo>
                  <a:cubicBezTo>
                    <a:pt x="102" y="131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59"/>
                  </a:cubicBezTo>
                  <a:cubicBezTo>
                    <a:pt x="2" y="58"/>
                    <a:pt x="3" y="58"/>
                    <a:pt x="5" y="57"/>
                  </a:cubicBezTo>
                  <a:cubicBezTo>
                    <a:pt x="7" y="43"/>
                    <a:pt x="13" y="31"/>
                    <a:pt x="22" y="22"/>
                  </a:cubicBezTo>
                  <a:cubicBezTo>
                    <a:pt x="24" y="20"/>
                    <a:pt x="26" y="19"/>
                    <a:pt x="28" y="17"/>
                  </a:cubicBezTo>
                  <a:cubicBezTo>
                    <a:pt x="28" y="16"/>
                    <a:pt x="28" y="14"/>
                    <a:pt x="28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5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3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17" name="Freeform 316"/>
            <p:cNvSpPr>
              <a:spLocks noEditPoints="1"/>
            </p:cNvSpPr>
            <p:nvPr/>
          </p:nvSpPr>
          <p:spPr bwMode="auto">
            <a:xfrm>
              <a:off x="2036763" y="1681164"/>
              <a:ext cx="44450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6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9 h 78"/>
                <a:gd name="T16" fmla="*/ 28 w 48"/>
                <a:gd name="T17" fmla="*/ 9 h 78"/>
                <a:gd name="T18" fmla="*/ 28 w 48"/>
                <a:gd name="T19" fmla="*/ 14 h 78"/>
                <a:gd name="T20" fmla="*/ 35 w 48"/>
                <a:gd name="T21" fmla="*/ 9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9 h 78"/>
                <a:gd name="T28" fmla="*/ 35 w 48"/>
                <a:gd name="T29" fmla="*/ 9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5"/>
                    <a:pt x="0" y="56"/>
                  </a:cubicBezTo>
                  <a:cubicBezTo>
                    <a:pt x="0" y="58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7"/>
                    <a:pt x="4" y="77"/>
                    <a:pt x="6" y="76"/>
                  </a:cubicBezTo>
                  <a:cubicBezTo>
                    <a:pt x="5" y="72"/>
                    <a:pt x="4" y="67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9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2"/>
                    <a:pt x="33" y="11"/>
                    <a:pt x="35" y="9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2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18" name="Freeform 317"/>
            <p:cNvSpPr>
              <a:spLocks noEditPoints="1"/>
            </p:cNvSpPr>
            <p:nvPr/>
          </p:nvSpPr>
          <p:spPr bwMode="auto">
            <a:xfrm>
              <a:off x="1736726" y="1014414"/>
              <a:ext cx="122238" cy="122238"/>
            </a:xfrm>
            <a:custGeom>
              <a:avLst/>
              <a:gdLst>
                <a:gd name="T0" fmla="*/ 131 w 131"/>
                <a:gd name="T1" fmla="*/ 65 h 131"/>
                <a:gd name="T2" fmla="*/ 129 w 131"/>
                <a:gd name="T3" fmla="*/ 65 h 131"/>
                <a:gd name="T4" fmla="*/ 127 w 131"/>
                <a:gd name="T5" fmla="*/ 65 h 131"/>
                <a:gd name="T6" fmla="*/ 109 w 131"/>
                <a:gd name="T7" fmla="*/ 109 h 131"/>
                <a:gd name="T8" fmla="*/ 65 w 131"/>
                <a:gd name="T9" fmla="*/ 127 h 131"/>
                <a:gd name="T10" fmla="*/ 22 w 131"/>
                <a:gd name="T11" fmla="*/ 109 h 131"/>
                <a:gd name="T12" fmla="*/ 5 w 131"/>
                <a:gd name="T13" fmla="*/ 79 h 131"/>
                <a:gd name="T14" fmla="*/ 1 w 131"/>
                <a:gd name="T15" fmla="*/ 80 h 131"/>
                <a:gd name="T16" fmla="*/ 65 w 131"/>
                <a:gd name="T17" fmla="*/ 131 h 131"/>
                <a:gd name="T18" fmla="*/ 131 w 131"/>
                <a:gd name="T19" fmla="*/ 65 h 131"/>
                <a:gd name="T20" fmla="*/ 28 w 131"/>
                <a:gd name="T21" fmla="*/ 12 h 131"/>
                <a:gd name="T22" fmla="*/ 0 w 131"/>
                <a:gd name="T23" fmla="*/ 59 h 131"/>
                <a:gd name="T24" fmla="*/ 4 w 131"/>
                <a:gd name="T25" fmla="*/ 56 h 131"/>
                <a:gd name="T26" fmla="*/ 22 w 131"/>
                <a:gd name="T27" fmla="*/ 22 h 131"/>
                <a:gd name="T28" fmla="*/ 27 w 131"/>
                <a:gd name="T29" fmla="*/ 17 h 131"/>
                <a:gd name="T30" fmla="*/ 28 w 131"/>
                <a:gd name="T31" fmla="*/ 12 h 131"/>
                <a:gd name="T32" fmla="*/ 34 w 131"/>
                <a:gd name="T33" fmla="*/ 12 h 131"/>
                <a:gd name="T34" fmla="*/ 34 w 131"/>
                <a:gd name="T35" fmla="*/ 12 h 131"/>
                <a:gd name="T36" fmla="*/ 28 w 131"/>
                <a:gd name="T37" fmla="*/ 12 h 131"/>
                <a:gd name="T38" fmla="*/ 28 w 131"/>
                <a:gd name="T39" fmla="*/ 12 h 131"/>
                <a:gd name="T40" fmla="*/ 65 w 131"/>
                <a:gd name="T41" fmla="*/ 0 h 131"/>
                <a:gd name="T42" fmla="*/ 47 w 131"/>
                <a:gd name="T43" fmla="*/ 2 h 131"/>
                <a:gd name="T44" fmla="*/ 47 w 131"/>
                <a:gd name="T45" fmla="*/ 6 h 131"/>
                <a:gd name="T46" fmla="*/ 65 w 131"/>
                <a:gd name="T47" fmla="*/ 4 h 131"/>
                <a:gd name="T48" fmla="*/ 109 w 131"/>
                <a:gd name="T49" fmla="*/ 22 h 131"/>
                <a:gd name="T50" fmla="*/ 127 w 131"/>
                <a:gd name="T51" fmla="*/ 65 h 131"/>
                <a:gd name="T52" fmla="*/ 129 w 131"/>
                <a:gd name="T53" fmla="*/ 65 h 131"/>
                <a:gd name="T54" fmla="*/ 131 w 131"/>
                <a:gd name="T55" fmla="*/ 65 h 131"/>
                <a:gd name="T56" fmla="*/ 131 w 131"/>
                <a:gd name="T57" fmla="*/ 65 h 131"/>
                <a:gd name="T58" fmla="*/ 65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5"/>
                  </a:moveTo>
                  <a:cubicBezTo>
                    <a:pt x="129" y="65"/>
                    <a:pt x="129" y="65"/>
                    <a:pt x="129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82"/>
                    <a:pt x="120" y="98"/>
                    <a:pt x="109" y="109"/>
                  </a:cubicBezTo>
                  <a:cubicBezTo>
                    <a:pt x="98" y="120"/>
                    <a:pt x="82" y="127"/>
                    <a:pt x="65" y="127"/>
                  </a:cubicBezTo>
                  <a:cubicBezTo>
                    <a:pt x="48" y="127"/>
                    <a:pt x="33" y="120"/>
                    <a:pt x="22" y="109"/>
                  </a:cubicBezTo>
                  <a:cubicBezTo>
                    <a:pt x="13" y="101"/>
                    <a:pt x="8" y="90"/>
                    <a:pt x="5" y="79"/>
                  </a:cubicBezTo>
                  <a:cubicBezTo>
                    <a:pt x="4" y="79"/>
                    <a:pt x="3" y="80"/>
                    <a:pt x="1" y="80"/>
                  </a:cubicBezTo>
                  <a:cubicBezTo>
                    <a:pt x="8" y="109"/>
                    <a:pt x="34" y="131"/>
                    <a:pt x="65" y="131"/>
                  </a:cubicBezTo>
                  <a:cubicBezTo>
                    <a:pt x="101" y="131"/>
                    <a:pt x="131" y="102"/>
                    <a:pt x="131" y="65"/>
                  </a:cubicBezTo>
                  <a:moveTo>
                    <a:pt x="28" y="12"/>
                  </a:moveTo>
                  <a:cubicBezTo>
                    <a:pt x="12" y="22"/>
                    <a:pt x="2" y="39"/>
                    <a:pt x="0" y="59"/>
                  </a:cubicBezTo>
                  <a:cubicBezTo>
                    <a:pt x="1" y="58"/>
                    <a:pt x="3" y="57"/>
                    <a:pt x="4" y="56"/>
                  </a:cubicBezTo>
                  <a:cubicBezTo>
                    <a:pt x="6" y="43"/>
                    <a:pt x="12" y="31"/>
                    <a:pt x="22" y="22"/>
                  </a:cubicBezTo>
                  <a:cubicBezTo>
                    <a:pt x="23" y="20"/>
                    <a:pt x="25" y="18"/>
                    <a:pt x="27" y="17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2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19" name="Freeform 318"/>
            <p:cNvSpPr>
              <a:spLocks noEditPoints="1"/>
            </p:cNvSpPr>
            <p:nvPr/>
          </p:nvSpPr>
          <p:spPr bwMode="auto">
            <a:xfrm>
              <a:off x="1736726" y="1016001"/>
              <a:ext cx="42863" cy="73025"/>
            </a:xfrm>
            <a:custGeom>
              <a:avLst/>
              <a:gdLst>
                <a:gd name="T0" fmla="*/ 4 w 47"/>
                <a:gd name="T1" fmla="*/ 54 h 78"/>
                <a:gd name="T2" fmla="*/ 0 w 47"/>
                <a:gd name="T3" fmla="*/ 57 h 78"/>
                <a:gd name="T4" fmla="*/ 0 w 47"/>
                <a:gd name="T5" fmla="*/ 63 h 78"/>
                <a:gd name="T6" fmla="*/ 1 w 47"/>
                <a:gd name="T7" fmla="*/ 78 h 78"/>
                <a:gd name="T8" fmla="*/ 5 w 47"/>
                <a:gd name="T9" fmla="*/ 77 h 78"/>
                <a:gd name="T10" fmla="*/ 4 w 47"/>
                <a:gd name="T11" fmla="*/ 63 h 78"/>
                <a:gd name="T12" fmla="*/ 4 w 47"/>
                <a:gd name="T13" fmla="*/ 54 h 78"/>
                <a:gd name="T14" fmla="*/ 34 w 47"/>
                <a:gd name="T15" fmla="*/ 10 h 78"/>
                <a:gd name="T16" fmla="*/ 28 w 47"/>
                <a:gd name="T17" fmla="*/ 10 h 78"/>
                <a:gd name="T18" fmla="*/ 27 w 47"/>
                <a:gd name="T19" fmla="*/ 15 h 78"/>
                <a:gd name="T20" fmla="*/ 34 w 47"/>
                <a:gd name="T21" fmla="*/ 10 h 78"/>
                <a:gd name="T22" fmla="*/ 47 w 47"/>
                <a:gd name="T23" fmla="*/ 0 h 78"/>
                <a:gd name="T24" fmla="*/ 28 w 47"/>
                <a:gd name="T25" fmla="*/ 10 h 78"/>
                <a:gd name="T26" fmla="*/ 28 w 47"/>
                <a:gd name="T27" fmla="*/ 10 h 78"/>
                <a:gd name="T28" fmla="*/ 34 w 47"/>
                <a:gd name="T29" fmla="*/ 10 h 78"/>
                <a:gd name="T30" fmla="*/ 47 w 47"/>
                <a:gd name="T31" fmla="*/ 4 h 78"/>
                <a:gd name="T32" fmla="*/ 47 w 47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78">
                  <a:moveTo>
                    <a:pt x="4" y="54"/>
                  </a:moveTo>
                  <a:cubicBezTo>
                    <a:pt x="3" y="55"/>
                    <a:pt x="1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9"/>
                    <a:pt x="0" y="74"/>
                    <a:pt x="1" y="78"/>
                  </a:cubicBezTo>
                  <a:cubicBezTo>
                    <a:pt x="3" y="78"/>
                    <a:pt x="4" y="77"/>
                    <a:pt x="5" y="77"/>
                  </a:cubicBezTo>
                  <a:cubicBezTo>
                    <a:pt x="4" y="73"/>
                    <a:pt x="4" y="68"/>
                    <a:pt x="4" y="63"/>
                  </a:cubicBezTo>
                  <a:cubicBezTo>
                    <a:pt x="4" y="60"/>
                    <a:pt x="4" y="57"/>
                    <a:pt x="4" y="54"/>
                  </a:cubicBezTo>
                  <a:moveTo>
                    <a:pt x="34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2"/>
                    <a:pt x="28" y="13"/>
                    <a:pt x="27" y="15"/>
                  </a:cubicBezTo>
                  <a:cubicBezTo>
                    <a:pt x="30" y="13"/>
                    <a:pt x="32" y="11"/>
                    <a:pt x="34" y="10"/>
                  </a:cubicBezTo>
                  <a:moveTo>
                    <a:pt x="47" y="0"/>
                  </a:moveTo>
                  <a:cubicBezTo>
                    <a:pt x="40" y="2"/>
                    <a:pt x="33" y="6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8" y="8"/>
                    <a:pt x="43" y="6"/>
                    <a:pt x="47" y="4"/>
                  </a:cubicBezTo>
                  <a:cubicBezTo>
                    <a:pt x="47" y="3"/>
                    <a:pt x="47" y="2"/>
                    <a:pt x="4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20" name="Freeform 319"/>
            <p:cNvSpPr>
              <a:spLocks noEditPoints="1"/>
            </p:cNvSpPr>
            <p:nvPr/>
          </p:nvSpPr>
          <p:spPr bwMode="auto">
            <a:xfrm>
              <a:off x="1773238" y="2770189"/>
              <a:ext cx="123825" cy="122238"/>
            </a:xfrm>
            <a:custGeom>
              <a:avLst/>
              <a:gdLst>
                <a:gd name="T0" fmla="*/ 131 w 131"/>
                <a:gd name="T1" fmla="*/ 66 h 132"/>
                <a:gd name="T2" fmla="*/ 129 w 131"/>
                <a:gd name="T3" fmla="*/ 66 h 132"/>
                <a:gd name="T4" fmla="*/ 127 w 131"/>
                <a:gd name="T5" fmla="*/ 66 h 132"/>
                <a:gd name="T6" fmla="*/ 109 w 131"/>
                <a:gd name="T7" fmla="*/ 110 h 132"/>
                <a:gd name="T8" fmla="*/ 66 w 131"/>
                <a:gd name="T9" fmla="*/ 128 h 132"/>
                <a:gd name="T10" fmla="*/ 22 w 131"/>
                <a:gd name="T11" fmla="*/ 110 h 132"/>
                <a:gd name="T12" fmla="*/ 6 w 131"/>
                <a:gd name="T13" fmla="*/ 79 h 132"/>
                <a:gd name="T14" fmla="*/ 2 w 131"/>
                <a:gd name="T15" fmla="*/ 81 h 132"/>
                <a:gd name="T16" fmla="*/ 66 w 131"/>
                <a:gd name="T17" fmla="*/ 132 h 132"/>
                <a:gd name="T18" fmla="*/ 131 w 131"/>
                <a:gd name="T19" fmla="*/ 66 h 132"/>
                <a:gd name="T20" fmla="*/ 28 w 131"/>
                <a:gd name="T21" fmla="*/ 12 h 132"/>
                <a:gd name="T22" fmla="*/ 0 w 131"/>
                <a:gd name="T23" fmla="*/ 60 h 132"/>
                <a:gd name="T24" fmla="*/ 5 w 131"/>
                <a:gd name="T25" fmla="*/ 57 h 132"/>
                <a:gd name="T26" fmla="*/ 22 w 131"/>
                <a:gd name="T27" fmla="*/ 22 h 132"/>
                <a:gd name="T28" fmla="*/ 28 w 131"/>
                <a:gd name="T29" fmla="*/ 17 h 132"/>
                <a:gd name="T30" fmla="*/ 28 w 131"/>
                <a:gd name="T31" fmla="*/ 13 h 132"/>
                <a:gd name="T32" fmla="*/ 35 w 131"/>
                <a:gd name="T33" fmla="*/ 13 h 132"/>
                <a:gd name="T34" fmla="*/ 35 w 131"/>
                <a:gd name="T35" fmla="*/ 13 h 132"/>
                <a:gd name="T36" fmla="*/ 28 w 131"/>
                <a:gd name="T37" fmla="*/ 13 h 132"/>
                <a:gd name="T38" fmla="*/ 28 w 131"/>
                <a:gd name="T39" fmla="*/ 12 h 132"/>
                <a:gd name="T40" fmla="*/ 66 w 131"/>
                <a:gd name="T41" fmla="*/ 0 h 132"/>
                <a:gd name="T42" fmla="*/ 48 w 131"/>
                <a:gd name="T43" fmla="*/ 3 h 132"/>
                <a:gd name="T44" fmla="*/ 48 w 131"/>
                <a:gd name="T45" fmla="*/ 7 h 132"/>
                <a:gd name="T46" fmla="*/ 66 w 131"/>
                <a:gd name="T47" fmla="*/ 4 h 132"/>
                <a:gd name="T48" fmla="*/ 109 w 131"/>
                <a:gd name="T49" fmla="*/ 22 h 132"/>
                <a:gd name="T50" fmla="*/ 127 w 131"/>
                <a:gd name="T51" fmla="*/ 66 h 132"/>
                <a:gd name="T52" fmla="*/ 129 w 131"/>
                <a:gd name="T53" fmla="*/ 66 h 132"/>
                <a:gd name="T54" fmla="*/ 131 w 131"/>
                <a:gd name="T55" fmla="*/ 66 h 132"/>
                <a:gd name="T56" fmla="*/ 131 w 131"/>
                <a:gd name="T57" fmla="*/ 66 h 132"/>
                <a:gd name="T58" fmla="*/ 66 w 131"/>
                <a:gd name="T5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2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10"/>
                  </a:cubicBezTo>
                  <a:cubicBezTo>
                    <a:pt x="98" y="121"/>
                    <a:pt x="83" y="128"/>
                    <a:pt x="66" y="128"/>
                  </a:cubicBezTo>
                  <a:cubicBezTo>
                    <a:pt x="49" y="128"/>
                    <a:pt x="33" y="121"/>
                    <a:pt x="22" y="110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1"/>
                    <a:pt x="2" y="81"/>
                  </a:cubicBezTo>
                  <a:cubicBezTo>
                    <a:pt x="9" y="110"/>
                    <a:pt x="35" y="132"/>
                    <a:pt x="66" y="132"/>
                  </a:cubicBezTo>
                  <a:cubicBezTo>
                    <a:pt x="102" y="132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60"/>
                  </a:cubicBezTo>
                  <a:cubicBezTo>
                    <a:pt x="2" y="59"/>
                    <a:pt x="3" y="58"/>
                    <a:pt x="5" y="57"/>
                  </a:cubicBezTo>
                  <a:cubicBezTo>
                    <a:pt x="7" y="44"/>
                    <a:pt x="13" y="32"/>
                    <a:pt x="22" y="22"/>
                  </a:cubicBezTo>
                  <a:cubicBezTo>
                    <a:pt x="24" y="21"/>
                    <a:pt x="26" y="19"/>
                    <a:pt x="28" y="17"/>
                  </a:cubicBezTo>
                  <a:cubicBezTo>
                    <a:pt x="28" y="16"/>
                    <a:pt x="28" y="14"/>
                    <a:pt x="28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6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4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21" name="Freeform 320"/>
            <p:cNvSpPr>
              <a:spLocks noEditPoints="1"/>
            </p:cNvSpPr>
            <p:nvPr/>
          </p:nvSpPr>
          <p:spPr bwMode="auto">
            <a:xfrm>
              <a:off x="1773238" y="2771776"/>
              <a:ext cx="46038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4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8"/>
                    <a:pt x="4" y="77"/>
                    <a:pt x="6" y="76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3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22" name="Freeform 321"/>
            <p:cNvSpPr>
              <a:spLocks noEditPoints="1"/>
            </p:cNvSpPr>
            <p:nvPr/>
          </p:nvSpPr>
          <p:spPr bwMode="auto">
            <a:xfrm>
              <a:off x="2052638" y="2681289"/>
              <a:ext cx="122238" cy="61913"/>
            </a:xfrm>
            <a:custGeom>
              <a:avLst/>
              <a:gdLst>
                <a:gd name="T0" fmla="*/ 28 w 131"/>
                <a:gd name="T1" fmla="*/ 12 h 66"/>
                <a:gd name="T2" fmla="*/ 0 w 131"/>
                <a:gd name="T3" fmla="*/ 66 h 66"/>
                <a:gd name="T4" fmla="*/ 4 w 131"/>
                <a:gd name="T5" fmla="*/ 66 h 66"/>
                <a:gd name="T6" fmla="*/ 22 w 131"/>
                <a:gd name="T7" fmla="*/ 22 h 66"/>
                <a:gd name="T8" fmla="*/ 29 w 131"/>
                <a:gd name="T9" fmla="*/ 16 h 66"/>
                <a:gd name="T10" fmla="*/ 28 w 131"/>
                <a:gd name="T11" fmla="*/ 12 h 66"/>
                <a:gd name="T12" fmla="*/ 28 w 131"/>
                <a:gd name="T13" fmla="*/ 12 h 66"/>
                <a:gd name="T14" fmla="*/ 65 w 131"/>
                <a:gd name="T15" fmla="*/ 0 h 66"/>
                <a:gd name="T16" fmla="*/ 47 w 131"/>
                <a:gd name="T17" fmla="*/ 3 h 66"/>
                <a:gd name="T18" fmla="*/ 48 w 131"/>
                <a:gd name="T19" fmla="*/ 7 h 66"/>
                <a:gd name="T20" fmla="*/ 65 w 131"/>
                <a:gd name="T21" fmla="*/ 4 h 66"/>
                <a:gd name="T22" fmla="*/ 109 w 131"/>
                <a:gd name="T23" fmla="*/ 22 h 66"/>
                <a:gd name="T24" fmla="*/ 127 w 131"/>
                <a:gd name="T25" fmla="*/ 66 h 66"/>
                <a:gd name="T26" fmla="*/ 131 w 131"/>
                <a:gd name="T27" fmla="*/ 66 h 66"/>
                <a:gd name="T28" fmla="*/ 65 w 131"/>
                <a:gd name="T2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6">
                  <a:moveTo>
                    <a:pt x="28" y="12"/>
                  </a:moveTo>
                  <a:cubicBezTo>
                    <a:pt x="11" y="24"/>
                    <a:pt x="0" y="44"/>
                    <a:pt x="0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11" y="33"/>
                    <a:pt x="22" y="22"/>
                  </a:cubicBezTo>
                  <a:cubicBezTo>
                    <a:pt x="24" y="20"/>
                    <a:pt x="26" y="18"/>
                    <a:pt x="29" y="16"/>
                  </a:cubicBezTo>
                  <a:cubicBezTo>
                    <a:pt x="28" y="15"/>
                    <a:pt x="28" y="14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3"/>
                  </a:cubicBezTo>
                  <a:cubicBezTo>
                    <a:pt x="47" y="4"/>
                    <a:pt x="47" y="6"/>
                    <a:pt x="48" y="7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9"/>
                    <a:pt x="127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23" name="Freeform 322"/>
            <p:cNvSpPr>
              <a:spLocks/>
            </p:cNvSpPr>
            <p:nvPr/>
          </p:nvSpPr>
          <p:spPr bwMode="auto">
            <a:xfrm>
              <a:off x="2078038" y="2684464"/>
              <a:ext cx="19050" cy="11113"/>
            </a:xfrm>
            <a:custGeom>
              <a:avLst/>
              <a:gdLst>
                <a:gd name="T0" fmla="*/ 19 w 20"/>
                <a:gd name="T1" fmla="*/ 0 h 13"/>
                <a:gd name="T2" fmla="*/ 0 w 20"/>
                <a:gd name="T3" fmla="*/ 9 h 13"/>
                <a:gd name="T4" fmla="*/ 0 w 20"/>
                <a:gd name="T5" fmla="*/ 9 h 13"/>
                <a:gd name="T6" fmla="*/ 1 w 20"/>
                <a:gd name="T7" fmla="*/ 13 h 13"/>
                <a:gd name="T8" fmla="*/ 20 w 20"/>
                <a:gd name="T9" fmla="*/ 4 h 13"/>
                <a:gd name="T10" fmla="*/ 19 w 20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19" y="0"/>
                  </a:moveTo>
                  <a:cubicBezTo>
                    <a:pt x="12" y="2"/>
                    <a:pt x="6" y="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6" y="9"/>
                    <a:pt x="13" y="6"/>
                    <a:pt x="20" y="4"/>
                  </a:cubicBezTo>
                  <a:cubicBezTo>
                    <a:pt x="19" y="3"/>
                    <a:pt x="19" y="1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24" name="Freeform 323"/>
            <p:cNvSpPr>
              <a:spLocks noEditPoints="1"/>
            </p:cNvSpPr>
            <p:nvPr/>
          </p:nvSpPr>
          <p:spPr bwMode="auto">
            <a:xfrm>
              <a:off x="1577976" y="1768476"/>
              <a:ext cx="122238" cy="60325"/>
            </a:xfrm>
            <a:custGeom>
              <a:avLst/>
              <a:gdLst>
                <a:gd name="T0" fmla="*/ 28 w 131"/>
                <a:gd name="T1" fmla="*/ 11 h 65"/>
                <a:gd name="T2" fmla="*/ 0 w 131"/>
                <a:gd name="T3" fmla="*/ 65 h 65"/>
                <a:gd name="T4" fmla="*/ 4 w 131"/>
                <a:gd name="T5" fmla="*/ 65 h 65"/>
                <a:gd name="T6" fmla="*/ 22 w 131"/>
                <a:gd name="T7" fmla="*/ 22 h 65"/>
                <a:gd name="T8" fmla="*/ 29 w 131"/>
                <a:gd name="T9" fmla="*/ 16 h 65"/>
                <a:gd name="T10" fmla="*/ 28 w 131"/>
                <a:gd name="T11" fmla="*/ 12 h 65"/>
                <a:gd name="T12" fmla="*/ 28 w 131"/>
                <a:gd name="T13" fmla="*/ 11 h 65"/>
                <a:gd name="T14" fmla="*/ 65 w 131"/>
                <a:gd name="T15" fmla="*/ 0 h 65"/>
                <a:gd name="T16" fmla="*/ 47 w 131"/>
                <a:gd name="T17" fmla="*/ 2 h 65"/>
                <a:gd name="T18" fmla="*/ 48 w 131"/>
                <a:gd name="T19" fmla="*/ 6 h 65"/>
                <a:gd name="T20" fmla="*/ 65 w 131"/>
                <a:gd name="T21" fmla="*/ 4 h 65"/>
                <a:gd name="T22" fmla="*/ 109 w 131"/>
                <a:gd name="T23" fmla="*/ 22 h 65"/>
                <a:gd name="T24" fmla="*/ 127 w 131"/>
                <a:gd name="T25" fmla="*/ 65 h 65"/>
                <a:gd name="T26" fmla="*/ 131 w 131"/>
                <a:gd name="T27" fmla="*/ 65 h 65"/>
                <a:gd name="T28" fmla="*/ 65 w 131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5">
                  <a:moveTo>
                    <a:pt x="28" y="11"/>
                  </a:moveTo>
                  <a:cubicBezTo>
                    <a:pt x="11" y="23"/>
                    <a:pt x="0" y="43"/>
                    <a:pt x="0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24" y="20"/>
                    <a:pt x="26" y="18"/>
                    <a:pt x="29" y="16"/>
                  </a:cubicBezTo>
                  <a:cubicBezTo>
                    <a:pt x="28" y="15"/>
                    <a:pt x="28" y="13"/>
                    <a:pt x="28" y="12"/>
                  </a:cubicBezTo>
                  <a:cubicBezTo>
                    <a:pt x="28" y="12"/>
                    <a:pt x="28" y="12"/>
                    <a:pt x="28" y="11"/>
                  </a:cubicBezTo>
                  <a:moveTo>
                    <a:pt x="65" y="0"/>
                  </a:moveTo>
                  <a:cubicBezTo>
                    <a:pt x="59" y="0"/>
                    <a:pt x="53" y="0"/>
                    <a:pt x="47" y="2"/>
                  </a:cubicBezTo>
                  <a:cubicBezTo>
                    <a:pt x="47" y="4"/>
                    <a:pt x="47" y="5"/>
                    <a:pt x="48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0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2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25" name="Freeform 324"/>
            <p:cNvSpPr>
              <a:spLocks/>
            </p:cNvSpPr>
            <p:nvPr/>
          </p:nvSpPr>
          <p:spPr bwMode="auto">
            <a:xfrm>
              <a:off x="1603376" y="1770064"/>
              <a:ext cx="19050" cy="12700"/>
            </a:xfrm>
            <a:custGeom>
              <a:avLst/>
              <a:gdLst>
                <a:gd name="T0" fmla="*/ 19 w 20"/>
                <a:gd name="T1" fmla="*/ 0 h 14"/>
                <a:gd name="T2" fmla="*/ 0 w 20"/>
                <a:gd name="T3" fmla="*/ 9 h 14"/>
                <a:gd name="T4" fmla="*/ 0 w 20"/>
                <a:gd name="T5" fmla="*/ 10 h 14"/>
                <a:gd name="T6" fmla="*/ 1 w 20"/>
                <a:gd name="T7" fmla="*/ 14 h 14"/>
                <a:gd name="T8" fmla="*/ 20 w 20"/>
                <a:gd name="T9" fmla="*/ 4 h 14"/>
                <a:gd name="T10" fmla="*/ 19 w 2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19" y="0"/>
                  </a:moveTo>
                  <a:cubicBezTo>
                    <a:pt x="12" y="2"/>
                    <a:pt x="6" y="5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3"/>
                    <a:pt x="1" y="14"/>
                  </a:cubicBezTo>
                  <a:cubicBezTo>
                    <a:pt x="6" y="10"/>
                    <a:pt x="13" y="6"/>
                    <a:pt x="20" y="4"/>
                  </a:cubicBezTo>
                  <a:cubicBezTo>
                    <a:pt x="19" y="3"/>
                    <a:pt x="19" y="2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26" name="Freeform 325"/>
            <p:cNvSpPr>
              <a:spLocks noEditPoints="1"/>
            </p:cNvSpPr>
            <p:nvPr/>
          </p:nvSpPr>
          <p:spPr bwMode="auto">
            <a:xfrm>
              <a:off x="950913" y="1284289"/>
              <a:ext cx="122238" cy="60325"/>
            </a:xfrm>
            <a:custGeom>
              <a:avLst/>
              <a:gdLst>
                <a:gd name="T0" fmla="*/ 27 w 131"/>
                <a:gd name="T1" fmla="*/ 12 h 65"/>
                <a:gd name="T2" fmla="*/ 0 w 131"/>
                <a:gd name="T3" fmla="*/ 65 h 65"/>
                <a:gd name="T4" fmla="*/ 4 w 131"/>
                <a:gd name="T5" fmla="*/ 65 h 65"/>
                <a:gd name="T6" fmla="*/ 22 w 131"/>
                <a:gd name="T7" fmla="*/ 22 h 65"/>
                <a:gd name="T8" fmla="*/ 28 w 131"/>
                <a:gd name="T9" fmla="*/ 16 h 65"/>
                <a:gd name="T10" fmla="*/ 27 w 131"/>
                <a:gd name="T11" fmla="*/ 12 h 65"/>
                <a:gd name="T12" fmla="*/ 27 w 131"/>
                <a:gd name="T13" fmla="*/ 12 h 65"/>
                <a:gd name="T14" fmla="*/ 65 w 131"/>
                <a:gd name="T15" fmla="*/ 0 h 65"/>
                <a:gd name="T16" fmla="*/ 47 w 131"/>
                <a:gd name="T17" fmla="*/ 2 h 65"/>
                <a:gd name="T18" fmla="*/ 47 w 131"/>
                <a:gd name="T19" fmla="*/ 7 h 65"/>
                <a:gd name="T20" fmla="*/ 65 w 131"/>
                <a:gd name="T21" fmla="*/ 4 h 65"/>
                <a:gd name="T22" fmla="*/ 109 w 131"/>
                <a:gd name="T23" fmla="*/ 22 h 65"/>
                <a:gd name="T24" fmla="*/ 127 w 131"/>
                <a:gd name="T25" fmla="*/ 65 h 65"/>
                <a:gd name="T26" fmla="*/ 131 w 131"/>
                <a:gd name="T27" fmla="*/ 65 h 65"/>
                <a:gd name="T28" fmla="*/ 65 w 131"/>
                <a:gd name="T2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65">
                  <a:moveTo>
                    <a:pt x="27" y="12"/>
                  </a:moveTo>
                  <a:cubicBezTo>
                    <a:pt x="11" y="24"/>
                    <a:pt x="0" y="43"/>
                    <a:pt x="0" y="65"/>
                  </a:cubicBezTo>
                  <a:cubicBezTo>
                    <a:pt x="4" y="65"/>
                    <a:pt x="4" y="65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24" y="20"/>
                    <a:pt x="26" y="18"/>
                    <a:pt x="28" y="16"/>
                  </a:cubicBezTo>
                  <a:cubicBezTo>
                    <a:pt x="28" y="15"/>
                    <a:pt x="27" y="14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moveTo>
                    <a:pt x="65" y="0"/>
                  </a:moveTo>
                  <a:cubicBezTo>
                    <a:pt x="59" y="0"/>
                    <a:pt x="53" y="1"/>
                    <a:pt x="47" y="2"/>
                  </a:cubicBezTo>
                  <a:cubicBezTo>
                    <a:pt x="47" y="4"/>
                    <a:pt x="47" y="5"/>
                    <a:pt x="47" y="7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8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27" name="Freeform 326"/>
            <p:cNvSpPr>
              <a:spLocks/>
            </p:cNvSpPr>
            <p:nvPr/>
          </p:nvSpPr>
          <p:spPr bwMode="auto">
            <a:xfrm>
              <a:off x="976313" y="1285876"/>
              <a:ext cx="17463" cy="14288"/>
            </a:xfrm>
            <a:custGeom>
              <a:avLst/>
              <a:gdLst>
                <a:gd name="T0" fmla="*/ 20 w 20"/>
                <a:gd name="T1" fmla="*/ 0 h 14"/>
                <a:gd name="T2" fmla="*/ 0 w 20"/>
                <a:gd name="T3" fmla="*/ 10 h 14"/>
                <a:gd name="T4" fmla="*/ 0 w 20"/>
                <a:gd name="T5" fmla="*/ 10 h 14"/>
                <a:gd name="T6" fmla="*/ 1 w 20"/>
                <a:gd name="T7" fmla="*/ 14 h 14"/>
                <a:gd name="T8" fmla="*/ 20 w 20"/>
                <a:gd name="T9" fmla="*/ 5 h 14"/>
                <a:gd name="T10" fmla="*/ 20 w 2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4">
                  <a:moveTo>
                    <a:pt x="20" y="0"/>
                  </a:moveTo>
                  <a:cubicBezTo>
                    <a:pt x="13" y="3"/>
                    <a:pt x="6" y="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1" y="13"/>
                    <a:pt x="1" y="14"/>
                  </a:cubicBezTo>
                  <a:cubicBezTo>
                    <a:pt x="7" y="10"/>
                    <a:pt x="13" y="7"/>
                    <a:pt x="20" y="5"/>
                  </a:cubicBezTo>
                  <a:cubicBezTo>
                    <a:pt x="20" y="3"/>
                    <a:pt x="20" y="2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28" name="Freeform 327"/>
            <p:cNvSpPr>
              <a:spLocks/>
            </p:cNvSpPr>
            <p:nvPr/>
          </p:nvSpPr>
          <p:spPr bwMode="auto">
            <a:xfrm>
              <a:off x="2392363" y="1322389"/>
              <a:ext cx="60325" cy="122238"/>
            </a:xfrm>
            <a:custGeom>
              <a:avLst/>
              <a:gdLst>
                <a:gd name="T0" fmla="*/ 65 w 65"/>
                <a:gd name="T1" fmla="*/ 0 h 131"/>
                <a:gd name="T2" fmla="*/ 0 w 65"/>
                <a:gd name="T3" fmla="*/ 65 h 131"/>
                <a:gd name="T4" fmla="*/ 65 w 65"/>
                <a:gd name="T5" fmla="*/ 131 h 131"/>
                <a:gd name="T6" fmla="*/ 65 w 65"/>
                <a:gd name="T7" fmla="*/ 127 h 131"/>
                <a:gd name="T8" fmla="*/ 22 w 65"/>
                <a:gd name="T9" fmla="*/ 109 h 131"/>
                <a:gd name="T10" fmla="*/ 4 w 65"/>
                <a:gd name="T11" fmla="*/ 65 h 131"/>
                <a:gd name="T12" fmla="*/ 22 w 65"/>
                <a:gd name="T13" fmla="*/ 22 h 131"/>
                <a:gd name="T14" fmla="*/ 65 w 65"/>
                <a:gd name="T15" fmla="*/ 4 h 131"/>
                <a:gd name="T16" fmla="*/ 65 w 65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131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1"/>
                    <a:pt x="65" y="131"/>
                  </a:cubicBezTo>
                  <a:cubicBezTo>
                    <a:pt x="65" y="127"/>
                    <a:pt x="65" y="127"/>
                    <a:pt x="65" y="127"/>
                  </a:cubicBezTo>
                  <a:cubicBezTo>
                    <a:pt x="48" y="127"/>
                    <a:pt x="33" y="120"/>
                    <a:pt x="22" y="109"/>
                  </a:cubicBezTo>
                  <a:cubicBezTo>
                    <a:pt x="11" y="98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8" y="4"/>
                    <a:pt x="65" y="4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29" name="Freeform 328"/>
            <p:cNvSpPr>
              <a:spLocks/>
            </p:cNvSpPr>
            <p:nvPr/>
          </p:nvSpPr>
          <p:spPr bwMode="auto">
            <a:xfrm>
              <a:off x="958851" y="2711451"/>
              <a:ext cx="60325" cy="122238"/>
            </a:xfrm>
            <a:custGeom>
              <a:avLst/>
              <a:gdLst>
                <a:gd name="T0" fmla="*/ 66 w 66"/>
                <a:gd name="T1" fmla="*/ 0 h 131"/>
                <a:gd name="T2" fmla="*/ 0 w 66"/>
                <a:gd name="T3" fmla="*/ 65 h 131"/>
                <a:gd name="T4" fmla="*/ 66 w 66"/>
                <a:gd name="T5" fmla="*/ 131 h 131"/>
                <a:gd name="T6" fmla="*/ 66 w 66"/>
                <a:gd name="T7" fmla="*/ 127 h 131"/>
                <a:gd name="T8" fmla="*/ 22 w 66"/>
                <a:gd name="T9" fmla="*/ 109 h 131"/>
                <a:gd name="T10" fmla="*/ 4 w 66"/>
                <a:gd name="T11" fmla="*/ 65 h 131"/>
                <a:gd name="T12" fmla="*/ 22 w 66"/>
                <a:gd name="T13" fmla="*/ 22 h 131"/>
                <a:gd name="T14" fmla="*/ 66 w 66"/>
                <a:gd name="T15" fmla="*/ 4 h 131"/>
                <a:gd name="T16" fmla="*/ 66 w 66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1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2"/>
                    <a:pt x="30" y="131"/>
                    <a:pt x="66" y="131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49" y="127"/>
                    <a:pt x="33" y="120"/>
                    <a:pt x="22" y="109"/>
                  </a:cubicBezTo>
                  <a:cubicBezTo>
                    <a:pt x="11" y="98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9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30" name="Freeform 329"/>
            <p:cNvSpPr>
              <a:spLocks/>
            </p:cNvSpPr>
            <p:nvPr/>
          </p:nvSpPr>
          <p:spPr bwMode="auto">
            <a:xfrm>
              <a:off x="1597026" y="819151"/>
              <a:ext cx="61913" cy="120650"/>
            </a:xfrm>
            <a:custGeom>
              <a:avLst/>
              <a:gdLst>
                <a:gd name="T0" fmla="*/ 66 w 66"/>
                <a:gd name="T1" fmla="*/ 0 h 130"/>
                <a:gd name="T2" fmla="*/ 0 w 66"/>
                <a:gd name="T3" fmla="*/ 65 h 130"/>
                <a:gd name="T4" fmla="*/ 66 w 66"/>
                <a:gd name="T5" fmla="*/ 130 h 130"/>
                <a:gd name="T6" fmla="*/ 66 w 66"/>
                <a:gd name="T7" fmla="*/ 126 h 130"/>
                <a:gd name="T8" fmla="*/ 22 w 66"/>
                <a:gd name="T9" fmla="*/ 108 h 130"/>
                <a:gd name="T10" fmla="*/ 4 w 66"/>
                <a:gd name="T11" fmla="*/ 65 h 130"/>
                <a:gd name="T12" fmla="*/ 22 w 66"/>
                <a:gd name="T13" fmla="*/ 22 h 130"/>
                <a:gd name="T14" fmla="*/ 66 w 66"/>
                <a:gd name="T15" fmla="*/ 4 h 130"/>
                <a:gd name="T16" fmla="*/ 66 w 66"/>
                <a:gd name="T1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0">
                  <a:moveTo>
                    <a:pt x="66" y="0"/>
                  </a:moveTo>
                  <a:cubicBezTo>
                    <a:pt x="30" y="0"/>
                    <a:pt x="0" y="29"/>
                    <a:pt x="0" y="65"/>
                  </a:cubicBezTo>
                  <a:cubicBezTo>
                    <a:pt x="0" y="101"/>
                    <a:pt x="30" y="130"/>
                    <a:pt x="66" y="130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49" y="126"/>
                    <a:pt x="33" y="120"/>
                    <a:pt x="22" y="108"/>
                  </a:cubicBezTo>
                  <a:cubicBezTo>
                    <a:pt x="11" y="97"/>
                    <a:pt x="4" y="82"/>
                    <a:pt x="4" y="65"/>
                  </a:cubicBezTo>
                  <a:cubicBezTo>
                    <a:pt x="4" y="48"/>
                    <a:pt x="11" y="33"/>
                    <a:pt x="22" y="22"/>
                  </a:cubicBezTo>
                  <a:cubicBezTo>
                    <a:pt x="33" y="11"/>
                    <a:pt x="49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31" name="Freeform 330"/>
            <p:cNvSpPr>
              <a:spLocks noEditPoints="1"/>
            </p:cNvSpPr>
            <p:nvPr/>
          </p:nvSpPr>
          <p:spPr bwMode="auto">
            <a:xfrm>
              <a:off x="928688" y="2144714"/>
              <a:ext cx="122238" cy="122238"/>
            </a:xfrm>
            <a:custGeom>
              <a:avLst/>
              <a:gdLst>
                <a:gd name="T0" fmla="*/ 131 w 131"/>
                <a:gd name="T1" fmla="*/ 65 h 131"/>
                <a:gd name="T2" fmla="*/ 129 w 131"/>
                <a:gd name="T3" fmla="*/ 65 h 131"/>
                <a:gd name="T4" fmla="*/ 127 w 131"/>
                <a:gd name="T5" fmla="*/ 65 h 131"/>
                <a:gd name="T6" fmla="*/ 109 w 131"/>
                <a:gd name="T7" fmla="*/ 109 h 131"/>
                <a:gd name="T8" fmla="*/ 65 w 131"/>
                <a:gd name="T9" fmla="*/ 127 h 131"/>
                <a:gd name="T10" fmla="*/ 21 w 131"/>
                <a:gd name="T11" fmla="*/ 109 h 131"/>
                <a:gd name="T12" fmla="*/ 5 w 131"/>
                <a:gd name="T13" fmla="*/ 79 h 131"/>
                <a:gd name="T14" fmla="*/ 1 w 131"/>
                <a:gd name="T15" fmla="*/ 80 h 131"/>
                <a:gd name="T16" fmla="*/ 65 w 131"/>
                <a:gd name="T17" fmla="*/ 131 h 131"/>
                <a:gd name="T18" fmla="*/ 131 w 131"/>
                <a:gd name="T19" fmla="*/ 65 h 131"/>
                <a:gd name="T20" fmla="*/ 27 w 131"/>
                <a:gd name="T21" fmla="*/ 11 h 131"/>
                <a:gd name="T22" fmla="*/ 0 w 131"/>
                <a:gd name="T23" fmla="*/ 59 h 131"/>
                <a:gd name="T24" fmla="*/ 4 w 131"/>
                <a:gd name="T25" fmla="*/ 56 h 131"/>
                <a:gd name="T26" fmla="*/ 21 w 131"/>
                <a:gd name="T27" fmla="*/ 22 h 131"/>
                <a:gd name="T28" fmla="*/ 27 w 131"/>
                <a:gd name="T29" fmla="*/ 17 h 131"/>
                <a:gd name="T30" fmla="*/ 27 w 131"/>
                <a:gd name="T31" fmla="*/ 12 h 131"/>
                <a:gd name="T32" fmla="*/ 34 w 131"/>
                <a:gd name="T33" fmla="*/ 12 h 131"/>
                <a:gd name="T34" fmla="*/ 34 w 131"/>
                <a:gd name="T35" fmla="*/ 12 h 131"/>
                <a:gd name="T36" fmla="*/ 27 w 131"/>
                <a:gd name="T37" fmla="*/ 12 h 131"/>
                <a:gd name="T38" fmla="*/ 27 w 131"/>
                <a:gd name="T39" fmla="*/ 11 h 131"/>
                <a:gd name="T40" fmla="*/ 65 w 131"/>
                <a:gd name="T41" fmla="*/ 0 h 131"/>
                <a:gd name="T42" fmla="*/ 47 w 131"/>
                <a:gd name="T43" fmla="*/ 2 h 131"/>
                <a:gd name="T44" fmla="*/ 47 w 131"/>
                <a:gd name="T45" fmla="*/ 6 h 131"/>
                <a:gd name="T46" fmla="*/ 65 w 131"/>
                <a:gd name="T47" fmla="*/ 4 h 131"/>
                <a:gd name="T48" fmla="*/ 109 w 131"/>
                <a:gd name="T49" fmla="*/ 22 h 131"/>
                <a:gd name="T50" fmla="*/ 127 w 131"/>
                <a:gd name="T51" fmla="*/ 65 h 131"/>
                <a:gd name="T52" fmla="*/ 129 w 131"/>
                <a:gd name="T53" fmla="*/ 65 h 131"/>
                <a:gd name="T54" fmla="*/ 131 w 131"/>
                <a:gd name="T55" fmla="*/ 65 h 131"/>
                <a:gd name="T56" fmla="*/ 131 w 131"/>
                <a:gd name="T57" fmla="*/ 65 h 131"/>
                <a:gd name="T58" fmla="*/ 65 w 131"/>
                <a:gd name="T5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1">
                  <a:moveTo>
                    <a:pt x="131" y="65"/>
                  </a:moveTo>
                  <a:cubicBezTo>
                    <a:pt x="129" y="65"/>
                    <a:pt x="129" y="65"/>
                    <a:pt x="129" y="6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82"/>
                    <a:pt x="120" y="98"/>
                    <a:pt x="109" y="109"/>
                  </a:cubicBezTo>
                  <a:cubicBezTo>
                    <a:pt x="97" y="120"/>
                    <a:pt x="82" y="127"/>
                    <a:pt x="65" y="127"/>
                  </a:cubicBezTo>
                  <a:cubicBezTo>
                    <a:pt x="48" y="127"/>
                    <a:pt x="33" y="120"/>
                    <a:pt x="21" y="109"/>
                  </a:cubicBezTo>
                  <a:cubicBezTo>
                    <a:pt x="13" y="101"/>
                    <a:pt x="7" y="90"/>
                    <a:pt x="5" y="79"/>
                  </a:cubicBezTo>
                  <a:cubicBezTo>
                    <a:pt x="4" y="79"/>
                    <a:pt x="2" y="80"/>
                    <a:pt x="1" y="80"/>
                  </a:cubicBezTo>
                  <a:cubicBezTo>
                    <a:pt x="8" y="109"/>
                    <a:pt x="34" y="131"/>
                    <a:pt x="65" y="131"/>
                  </a:cubicBezTo>
                  <a:cubicBezTo>
                    <a:pt x="101" y="131"/>
                    <a:pt x="131" y="102"/>
                    <a:pt x="131" y="65"/>
                  </a:cubicBezTo>
                  <a:moveTo>
                    <a:pt x="27" y="11"/>
                  </a:moveTo>
                  <a:cubicBezTo>
                    <a:pt x="12" y="22"/>
                    <a:pt x="2" y="39"/>
                    <a:pt x="0" y="59"/>
                  </a:cubicBezTo>
                  <a:cubicBezTo>
                    <a:pt x="1" y="58"/>
                    <a:pt x="3" y="57"/>
                    <a:pt x="4" y="56"/>
                  </a:cubicBezTo>
                  <a:cubicBezTo>
                    <a:pt x="6" y="43"/>
                    <a:pt x="12" y="31"/>
                    <a:pt x="21" y="22"/>
                  </a:cubicBezTo>
                  <a:cubicBezTo>
                    <a:pt x="23" y="20"/>
                    <a:pt x="25" y="18"/>
                    <a:pt x="27" y="17"/>
                  </a:cubicBezTo>
                  <a:cubicBezTo>
                    <a:pt x="27" y="15"/>
                    <a:pt x="27" y="13"/>
                    <a:pt x="27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1"/>
                  </a:cubicBezTo>
                  <a:moveTo>
                    <a:pt x="65" y="0"/>
                  </a:moveTo>
                  <a:cubicBezTo>
                    <a:pt x="59" y="0"/>
                    <a:pt x="52" y="1"/>
                    <a:pt x="47" y="2"/>
                  </a:cubicBezTo>
                  <a:cubicBezTo>
                    <a:pt x="47" y="4"/>
                    <a:pt x="47" y="5"/>
                    <a:pt x="47" y="6"/>
                  </a:cubicBezTo>
                  <a:cubicBezTo>
                    <a:pt x="53" y="5"/>
                    <a:pt x="59" y="4"/>
                    <a:pt x="65" y="4"/>
                  </a:cubicBezTo>
                  <a:cubicBezTo>
                    <a:pt x="82" y="4"/>
                    <a:pt x="97" y="11"/>
                    <a:pt x="109" y="22"/>
                  </a:cubicBezTo>
                  <a:cubicBezTo>
                    <a:pt x="120" y="33"/>
                    <a:pt x="127" y="48"/>
                    <a:pt x="127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65"/>
                    <a:pt x="131" y="65"/>
                    <a:pt x="131" y="65"/>
                  </a:cubicBezTo>
                  <a:cubicBezTo>
                    <a:pt x="131" y="29"/>
                    <a:pt x="101" y="0"/>
                    <a:pt x="6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32" name="Freeform 331"/>
            <p:cNvSpPr>
              <a:spLocks noEditPoints="1"/>
            </p:cNvSpPr>
            <p:nvPr/>
          </p:nvSpPr>
          <p:spPr bwMode="auto">
            <a:xfrm>
              <a:off x="928688" y="2146301"/>
              <a:ext cx="44450" cy="73025"/>
            </a:xfrm>
            <a:custGeom>
              <a:avLst/>
              <a:gdLst>
                <a:gd name="T0" fmla="*/ 5 w 48"/>
                <a:gd name="T1" fmla="*/ 54 h 78"/>
                <a:gd name="T2" fmla="*/ 1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7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5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4" y="55"/>
                    <a:pt x="2" y="56"/>
                    <a:pt x="1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8"/>
                    <a:pt x="5" y="77"/>
                    <a:pt x="6" y="77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5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5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4" y="6"/>
                    <a:pt x="48" y="4"/>
                  </a:cubicBezTo>
                  <a:cubicBezTo>
                    <a:pt x="48" y="3"/>
                    <a:pt x="48" y="2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33" name="Freeform 332"/>
            <p:cNvSpPr>
              <a:spLocks noEditPoints="1"/>
            </p:cNvSpPr>
            <p:nvPr/>
          </p:nvSpPr>
          <p:spPr bwMode="auto">
            <a:xfrm>
              <a:off x="2763838" y="2211389"/>
              <a:ext cx="123825" cy="123825"/>
            </a:xfrm>
            <a:custGeom>
              <a:avLst/>
              <a:gdLst>
                <a:gd name="T0" fmla="*/ 131 w 131"/>
                <a:gd name="T1" fmla="*/ 66 h 132"/>
                <a:gd name="T2" fmla="*/ 129 w 131"/>
                <a:gd name="T3" fmla="*/ 66 h 132"/>
                <a:gd name="T4" fmla="*/ 127 w 131"/>
                <a:gd name="T5" fmla="*/ 66 h 132"/>
                <a:gd name="T6" fmla="*/ 109 w 131"/>
                <a:gd name="T7" fmla="*/ 110 h 132"/>
                <a:gd name="T8" fmla="*/ 66 w 131"/>
                <a:gd name="T9" fmla="*/ 128 h 132"/>
                <a:gd name="T10" fmla="*/ 22 w 131"/>
                <a:gd name="T11" fmla="*/ 110 h 132"/>
                <a:gd name="T12" fmla="*/ 6 w 131"/>
                <a:gd name="T13" fmla="*/ 79 h 132"/>
                <a:gd name="T14" fmla="*/ 2 w 131"/>
                <a:gd name="T15" fmla="*/ 81 h 132"/>
                <a:gd name="T16" fmla="*/ 66 w 131"/>
                <a:gd name="T17" fmla="*/ 132 h 132"/>
                <a:gd name="T18" fmla="*/ 131 w 131"/>
                <a:gd name="T19" fmla="*/ 66 h 132"/>
                <a:gd name="T20" fmla="*/ 28 w 131"/>
                <a:gd name="T21" fmla="*/ 12 h 132"/>
                <a:gd name="T22" fmla="*/ 0 w 131"/>
                <a:gd name="T23" fmla="*/ 60 h 132"/>
                <a:gd name="T24" fmla="*/ 5 w 131"/>
                <a:gd name="T25" fmla="*/ 57 h 132"/>
                <a:gd name="T26" fmla="*/ 22 w 131"/>
                <a:gd name="T27" fmla="*/ 22 h 132"/>
                <a:gd name="T28" fmla="*/ 28 w 131"/>
                <a:gd name="T29" fmla="*/ 17 h 132"/>
                <a:gd name="T30" fmla="*/ 28 w 131"/>
                <a:gd name="T31" fmla="*/ 13 h 132"/>
                <a:gd name="T32" fmla="*/ 35 w 131"/>
                <a:gd name="T33" fmla="*/ 13 h 132"/>
                <a:gd name="T34" fmla="*/ 35 w 131"/>
                <a:gd name="T35" fmla="*/ 13 h 132"/>
                <a:gd name="T36" fmla="*/ 28 w 131"/>
                <a:gd name="T37" fmla="*/ 13 h 132"/>
                <a:gd name="T38" fmla="*/ 28 w 131"/>
                <a:gd name="T39" fmla="*/ 12 h 132"/>
                <a:gd name="T40" fmla="*/ 66 w 131"/>
                <a:gd name="T41" fmla="*/ 0 h 132"/>
                <a:gd name="T42" fmla="*/ 48 w 131"/>
                <a:gd name="T43" fmla="*/ 3 h 132"/>
                <a:gd name="T44" fmla="*/ 48 w 131"/>
                <a:gd name="T45" fmla="*/ 7 h 132"/>
                <a:gd name="T46" fmla="*/ 66 w 131"/>
                <a:gd name="T47" fmla="*/ 4 h 132"/>
                <a:gd name="T48" fmla="*/ 109 w 131"/>
                <a:gd name="T49" fmla="*/ 22 h 132"/>
                <a:gd name="T50" fmla="*/ 127 w 131"/>
                <a:gd name="T51" fmla="*/ 66 h 132"/>
                <a:gd name="T52" fmla="*/ 129 w 131"/>
                <a:gd name="T53" fmla="*/ 66 h 132"/>
                <a:gd name="T54" fmla="*/ 131 w 131"/>
                <a:gd name="T55" fmla="*/ 66 h 132"/>
                <a:gd name="T56" fmla="*/ 131 w 131"/>
                <a:gd name="T57" fmla="*/ 66 h 132"/>
                <a:gd name="T58" fmla="*/ 66 w 131"/>
                <a:gd name="T5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1" h="132">
                  <a:moveTo>
                    <a:pt x="131" y="66"/>
                  </a:moveTo>
                  <a:cubicBezTo>
                    <a:pt x="129" y="66"/>
                    <a:pt x="129" y="66"/>
                    <a:pt x="129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83"/>
                    <a:pt x="121" y="98"/>
                    <a:pt x="109" y="110"/>
                  </a:cubicBezTo>
                  <a:cubicBezTo>
                    <a:pt x="98" y="121"/>
                    <a:pt x="83" y="128"/>
                    <a:pt x="66" y="128"/>
                  </a:cubicBezTo>
                  <a:cubicBezTo>
                    <a:pt x="49" y="128"/>
                    <a:pt x="33" y="121"/>
                    <a:pt x="22" y="110"/>
                  </a:cubicBezTo>
                  <a:cubicBezTo>
                    <a:pt x="14" y="101"/>
                    <a:pt x="8" y="91"/>
                    <a:pt x="6" y="79"/>
                  </a:cubicBezTo>
                  <a:cubicBezTo>
                    <a:pt x="4" y="80"/>
                    <a:pt x="3" y="80"/>
                    <a:pt x="2" y="81"/>
                  </a:cubicBezTo>
                  <a:cubicBezTo>
                    <a:pt x="9" y="110"/>
                    <a:pt x="35" y="132"/>
                    <a:pt x="66" y="132"/>
                  </a:cubicBezTo>
                  <a:cubicBezTo>
                    <a:pt x="102" y="132"/>
                    <a:pt x="131" y="102"/>
                    <a:pt x="131" y="66"/>
                  </a:cubicBezTo>
                  <a:moveTo>
                    <a:pt x="28" y="12"/>
                  </a:moveTo>
                  <a:cubicBezTo>
                    <a:pt x="13" y="23"/>
                    <a:pt x="2" y="40"/>
                    <a:pt x="0" y="60"/>
                  </a:cubicBezTo>
                  <a:cubicBezTo>
                    <a:pt x="2" y="59"/>
                    <a:pt x="3" y="58"/>
                    <a:pt x="5" y="57"/>
                  </a:cubicBezTo>
                  <a:cubicBezTo>
                    <a:pt x="7" y="43"/>
                    <a:pt x="13" y="31"/>
                    <a:pt x="22" y="22"/>
                  </a:cubicBezTo>
                  <a:cubicBezTo>
                    <a:pt x="24" y="21"/>
                    <a:pt x="26" y="19"/>
                    <a:pt x="28" y="17"/>
                  </a:cubicBezTo>
                  <a:cubicBezTo>
                    <a:pt x="28" y="16"/>
                    <a:pt x="28" y="14"/>
                    <a:pt x="28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8" y="12"/>
                    <a:pt x="28" y="12"/>
                  </a:cubicBezTo>
                  <a:moveTo>
                    <a:pt x="66" y="0"/>
                  </a:moveTo>
                  <a:cubicBezTo>
                    <a:pt x="59" y="0"/>
                    <a:pt x="53" y="1"/>
                    <a:pt x="48" y="3"/>
                  </a:cubicBezTo>
                  <a:cubicBezTo>
                    <a:pt x="48" y="4"/>
                    <a:pt x="48" y="6"/>
                    <a:pt x="48" y="7"/>
                  </a:cubicBezTo>
                  <a:cubicBezTo>
                    <a:pt x="54" y="5"/>
                    <a:pt x="60" y="4"/>
                    <a:pt x="66" y="4"/>
                  </a:cubicBezTo>
                  <a:cubicBezTo>
                    <a:pt x="83" y="4"/>
                    <a:pt x="98" y="11"/>
                    <a:pt x="109" y="22"/>
                  </a:cubicBezTo>
                  <a:cubicBezTo>
                    <a:pt x="121" y="34"/>
                    <a:pt x="127" y="49"/>
                    <a:pt x="127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34" name="Freeform 333"/>
            <p:cNvSpPr>
              <a:spLocks noEditPoints="1"/>
            </p:cNvSpPr>
            <p:nvPr/>
          </p:nvSpPr>
          <p:spPr bwMode="auto">
            <a:xfrm>
              <a:off x="2763838" y="2214564"/>
              <a:ext cx="46038" cy="73025"/>
            </a:xfrm>
            <a:custGeom>
              <a:avLst/>
              <a:gdLst>
                <a:gd name="T0" fmla="*/ 5 w 48"/>
                <a:gd name="T1" fmla="*/ 54 h 78"/>
                <a:gd name="T2" fmla="*/ 0 w 48"/>
                <a:gd name="T3" fmla="*/ 57 h 78"/>
                <a:gd name="T4" fmla="*/ 0 w 48"/>
                <a:gd name="T5" fmla="*/ 63 h 78"/>
                <a:gd name="T6" fmla="*/ 2 w 48"/>
                <a:gd name="T7" fmla="*/ 78 h 78"/>
                <a:gd name="T8" fmla="*/ 6 w 48"/>
                <a:gd name="T9" fmla="*/ 76 h 78"/>
                <a:gd name="T10" fmla="*/ 4 w 48"/>
                <a:gd name="T11" fmla="*/ 63 h 78"/>
                <a:gd name="T12" fmla="*/ 5 w 48"/>
                <a:gd name="T13" fmla="*/ 54 h 78"/>
                <a:gd name="T14" fmla="*/ 35 w 48"/>
                <a:gd name="T15" fmla="*/ 10 h 78"/>
                <a:gd name="T16" fmla="*/ 28 w 48"/>
                <a:gd name="T17" fmla="*/ 10 h 78"/>
                <a:gd name="T18" fmla="*/ 28 w 48"/>
                <a:gd name="T19" fmla="*/ 14 h 78"/>
                <a:gd name="T20" fmla="*/ 35 w 48"/>
                <a:gd name="T21" fmla="*/ 10 h 78"/>
                <a:gd name="T22" fmla="*/ 48 w 48"/>
                <a:gd name="T23" fmla="*/ 0 h 78"/>
                <a:gd name="T24" fmla="*/ 28 w 48"/>
                <a:gd name="T25" fmla="*/ 9 h 78"/>
                <a:gd name="T26" fmla="*/ 28 w 48"/>
                <a:gd name="T27" fmla="*/ 10 h 78"/>
                <a:gd name="T28" fmla="*/ 35 w 48"/>
                <a:gd name="T29" fmla="*/ 10 h 78"/>
                <a:gd name="T30" fmla="*/ 48 w 48"/>
                <a:gd name="T31" fmla="*/ 4 h 78"/>
                <a:gd name="T32" fmla="*/ 48 w 48"/>
                <a:gd name="T3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78">
                  <a:moveTo>
                    <a:pt x="5" y="54"/>
                  </a:moveTo>
                  <a:cubicBezTo>
                    <a:pt x="3" y="55"/>
                    <a:pt x="2" y="56"/>
                    <a:pt x="0" y="57"/>
                  </a:cubicBezTo>
                  <a:cubicBezTo>
                    <a:pt x="0" y="59"/>
                    <a:pt x="0" y="61"/>
                    <a:pt x="0" y="63"/>
                  </a:cubicBezTo>
                  <a:cubicBezTo>
                    <a:pt x="0" y="68"/>
                    <a:pt x="1" y="73"/>
                    <a:pt x="2" y="78"/>
                  </a:cubicBezTo>
                  <a:cubicBezTo>
                    <a:pt x="3" y="77"/>
                    <a:pt x="4" y="77"/>
                    <a:pt x="6" y="76"/>
                  </a:cubicBezTo>
                  <a:cubicBezTo>
                    <a:pt x="5" y="72"/>
                    <a:pt x="4" y="68"/>
                    <a:pt x="4" y="63"/>
                  </a:cubicBezTo>
                  <a:cubicBezTo>
                    <a:pt x="4" y="60"/>
                    <a:pt x="4" y="57"/>
                    <a:pt x="5" y="54"/>
                  </a:cubicBezTo>
                  <a:moveTo>
                    <a:pt x="35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3"/>
                    <a:pt x="28" y="14"/>
                  </a:cubicBezTo>
                  <a:cubicBezTo>
                    <a:pt x="30" y="13"/>
                    <a:pt x="33" y="11"/>
                    <a:pt x="35" y="10"/>
                  </a:cubicBezTo>
                  <a:moveTo>
                    <a:pt x="48" y="0"/>
                  </a:moveTo>
                  <a:cubicBezTo>
                    <a:pt x="41" y="2"/>
                    <a:pt x="34" y="5"/>
                    <a:pt x="28" y="9"/>
                  </a:cubicBezTo>
                  <a:cubicBezTo>
                    <a:pt x="28" y="9"/>
                    <a:pt x="28" y="9"/>
                    <a:pt x="28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9" y="7"/>
                    <a:pt x="43" y="5"/>
                    <a:pt x="48" y="4"/>
                  </a:cubicBezTo>
                  <a:cubicBezTo>
                    <a:pt x="48" y="3"/>
                    <a:pt x="48" y="1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35" name="Freeform 334"/>
            <p:cNvSpPr>
              <a:spLocks noEditPoints="1"/>
            </p:cNvSpPr>
            <p:nvPr/>
          </p:nvSpPr>
          <p:spPr bwMode="auto">
            <a:xfrm>
              <a:off x="2717801" y="1322389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9 h 77"/>
                <a:gd name="T12" fmla="*/ 3 w 78"/>
                <a:gd name="T13" fmla="*/ 39 h 77"/>
                <a:gd name="T14" fmla="*/ 3 w 78"/>
                <a:gd name="T15" fmla="*/ 3 h 77"/>
                <a:gd name="T16" fmla="*/ 17 w 78"/>
                <a:gd name="T17" fmla="*/ 3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3 h 77"/>
                <a:gd name="T26" fmla="*/ 75 w 78"/>
                <a:gd name="T27" fmla="*/ 3 h 77"/>
                <a:gd name="T28" fmla="*/ 75 w 78"/>
                <a:gd name="T29" fmla="*/ 75 h 77"/>
                <a:gd name="T30" fmla="*/ 3 w 78"/>
                <a:gd name="T31" fmla="*/ 75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7" y="3"/>
                  </a:lnTo>
                  <a:lnTo>
                    <a:pt x="17" y="0"/>
                  </a:lnTo>
                  <a:close/>
                  <a:moveTo>
                    <a:pt x="78" y="0"/>
                  </a:moveTo>
                  <a:lnTo>
                    <a:pt x="29" y="0"/>
                  </a:lnTo>
                  <a:lnTo>
                    <a:pt x="29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36" name="Freeform 335"/>
            <p:cNvSpPr>
              <a:spLocks noEditPoints="1"/>
            </p:cNvSpPr>
            <p:nvPr/>
          </p:nvSpPr>
          <p:spPr bwMode="auto">
            <a:xfrm>
              <a:off x="2717801" y="1322389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9 h 77"/>
                <a:gd name="T12" fmla="*/ 3 w 78"/>
                <a:gd name="T13" fmla="*/ 39 h 77"/>
                <a:gd name="T14" fmla="*/ 3 w 78"/>
                <a:gd name="T15" fmla="*/ 3 h 77"/>
                <a:gd name="T16" fmla="*/ 17 w 78"/>
                <a:gd name="T17" fmla="*/ 3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3 h 77"/>
                <a:gd name="T26" fmla="*/ 75 w 78"/>
                <a:gd name="T27" fmla="*/ 3 h 77"/>
                <a:gd name="T28" fmla="*/ 75 w 78"/>
                <a:gd name="T29" fmla="*/ 75 h 77"/>
                <a:gd name="T30" fmla="*/ 3 w 78"/>
                <a:gd name="T31" fmla="*/ 75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7" y="3"/>
                  </a:lnTo>
                  <a:lnTo>
                    <a:pt x="17" y="0"/>
                  </a:lnTo>
                  <a:moveTo>
                    <a:pt x="78" y="0"/>
                  </a:moveTo>
                  <a:lnTo>
                    <a:pt x="29" y="0"/>
                  </a:lnTo>
                  <a:lnTo>
                    <a:pt x="29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37" name="Freeform 336"/>
            <p:cNvSpPr>
              <a:spLocks noEditPoints="1"/>
            </p:cNvSpPr>
            <p:nvPr/>
          </p:nvSpPr>
          <p:spPr bwMode="auto">
            <a:xfrm>
              <a:off x="2717801" y="1322389"/>
              <a:ext cx="46038" cy="79375"/>
            </a:xfrm>
            <a:custGeom>
              <a:avLst/>
              <a:gdLst>
                <a:gd name="T0" fmla="*/ 3 w 29"/>
                <a:gd name="T1" fmla="*/ 39 h 50"/>
                <a:gd name="T2" fmla="*/ 0 w 29"/>
                <a:gd name="T3" fmla="*/ 39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9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3 h 50"/>
                <a:gd name="T16" fmla="*/ 29 w 29"/>
                <a:gd name="T17" fmla="*/ 3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close/>
                  <a:moveTo>
                    <a:pt x="29" y="0"/>
                  </a:moveTo>
                  <a:lnTo>
                    <a:pt x="17" y="0"/>
                  </a:lnTo>
                  <a:lnTo>
                    <a:pt x="17" y="3"/>
                  </a:lnTo>
                  <a:lnTo>
                    <a:pt x="29" y="3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38" name="Freeform 337"/>
            <p:cNvSpPr>
              <a:spLocks noEditPoints="1"/>
            </p:cNvSpPr>
            <p:nvPr/>
          </p:nvSpPr>
          <p:spPr bwMode="auto">
            <a:xfrm>
              <a:off x="2717801" y="1322389"/>
              <a:ext cx="46038" cy="79375"/>
            </a:xfrm>
            <a:custGeom>
              <a:avLst/>
              <a:gdLst>
                <a:gd name="T0" fmla="*/ 3 w 29"/>
                <a:gd name="T1" fmla="*/ 39 h 50"/>
                <a:gd name="T2" fmla="*/ 0 w 29"/>
                <a:gd name="T3" fmla="*/ 39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9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3 h 50"/>
                <a:gd name="T16" fmla="*/ 29 w 29"/>
                <a:gd name="T17" fmla="*/ 3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moveTo>
                    <a:pt x="29" y="0"/>
                  </a:moveTo>
                  <a:lnTo>
                    <a:pt x="17" y="0"/>
                  </a:lnTo>
                  <a:lnTo>
                    <a:pt x="17" y="3"/>
                  </a:lnTo>
                  <a:lnTo>
                    <a:pt x="29" y="3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39" name="Freeform 338"/>
            <p:cNvSpPr>
              <a:spLocks noEditPoints="1"/>
            </p:cNvSpPr>
            <p:nvPr/>
          </p:nvSpPr>
          <p:spPr bwMode="auto">
            <a:xfrm>
              <a:off x="1379538" y="1381126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0 w 77"/>
                <a:gd name="T3" fmla="*/ 0 h 78"/>
                <a:gd name="T4" fmla="*/ 0 w 77"/>
                <a:gd name="T5" fmla="*/ 2 h 78"/>
                <a:gd name="T6" fmla="*/ 1 w 77"/>
                <a:gd name="T7" fmla="*/ 2 h 78"/>
                <a:gd name="T8" fmla="*/ 0 w 77"/>
                <a:gd name="T9" fmla="*/ 2 h 78"/>
                <a:gd name="T10" fmla="*/ 0 w 77"/>
                <a:gd name="T11" fmla="*/ 39 h 78"/>
                <a:gd name="T12" fmla="*/ 3 w 77"/>
                <a:gd name="T13" fmla="*/ 39 h 78"/>
                <a:gd name="T14" fmla="*/ 3 w 77"/>
                <a:gd name="T15" fmla="*/ 3 h 78"/>
                <a:gd name="T16" fmla="*/ 16 w 77"/>
                <a:gd name="T17" fmla="*/ 3 h 78"/>
                <a:gd name="T18" fmla="*/ 16 w 77"/>
                <a:gd name="T19" fmla="*/ 0 h 78"/>
                <a:gd name="T20" fmla="*/ 77 w 77"/>
                <a:gd name="T21" fmla="*/ 0 h 78"/>
                <a:gd name="T22" fmla="*/ 28 w 77"/>
                <a:gd name="T23" fmla="*/ 0 h 78"/>
                <a:gd name="T24" fmla="*/ 28 w 77"/>
                <a:gd name="T25" fmla="*/ 3 h 78"/>
                <a:gd name="T26" fmla="*/ 75 w 77"/>
                <a:gd name="T27" fmla="*/ 3 h 78"/>
                <a:gd name="T28" fmla="*/ 75 w 77"/>
                <a:gd name="T29" fmla="*/ 75 h 78"/>
                <a:gd name="T30" fmla="*/ 3 w 77"/>
                <a:gd name="T31" fmla="*/ 75 h 78"/>
                <a:gd name="T32" fmla="*/ 3 w 77"/>
                <a:gd name="T33" fmla="*/ 50 h 78"/>
                <a:gd name="T34" fmla="*/ 0 w 77"/>
                <a:gd name="T35" fmla="*/ 50 h 78"/>
                <a:gd name="T36" fmla="*/ 0 w 77"/>
                <a:gd name="T37" fmla="*/ 78 h 78"/>
                <a:gd name="T38" fmla="*/ 77 w 77"/>
                <a:gd name="T39" fmla="*/ 78 h 78"/>
                <a:gd name="T40" fmla="*/ 77 w 77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6" y="3"/>
                  </a:lnTo>
                  <a:lnTo>
                    <a:pt x="16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8"/>
                  </a:lnTo>
                  <a:lnTo>
                    <a:pt x="77" y="78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40" name="Freeform 339"/>
            <p:cNvSpPr>
              <a:spLocks noEditPoints="1"/>
            </p:cNvSpPr>
            <p:nvPr/>
          </p:nvSpPr>
          <p:spPr bwMode="auto">
            <a:xfrm>
              <a:off x="1379538" y="1381126"/>
              <a:ext cx="122238" cy="123825"/>
            </a:xfrm>
            <a:custGeom>
              <a:avLst/>
              <a:gdLst>
                <a:gd name="T0" fmla="*/ 16 w 77"/>
                <a:gd name="T1" fmla="*/ 0 h 78"/>
                <a:gd name="T2" fmla="*/ 0 w 77"/>
                <a:gd name="T3" fmla="*/ 0 h 78"/>
                <a:gd name="T4" fmla="*/ 0 w 77"/>
                <a:gd name="T5" fmla="*/ 2 h 78"/>
                <a:gd name="T6" fmla="*/ 1 w 77"/>
                <a:gd name="T7" fmla="*/ 2 h 78"/>
                <a:gd name="T8" fmla="*/ 0 w 77"/>
                <a:gd name="T9" fmla="*/ 2 h 78"/>
                <a:gd name="T10" fmla="*/ 0 w 77"/>
                <a:gd name="T11" fmla="*/ 39 h 78"/>
                <a:gd name="T12" fmla="*/ 3 w 77"/>
                <a:gd name="T13" fmla="*/ 39 h 78"/>
                <a:gd name="T14" fmla="*/ 3 w 77"/>
                <a:gd name="T15" fmla="*/ 3 h 78"/>
                <a:gd name="T16" fmla="*/ 16 w 77"/>
                <a:gd name="T17" fmla="*/ 3 h 78"/>
                <a:gd name="T18" fmla="*/ 16 w 77"/>
                <a:gd name="T19" fmla="*/ 0 h 78"/>
                <a:gd name="T20" fmla="*/ 77 w 77"/>
                <a:gd name="T21" fmla="*/ 0 h 78"/>
                <a:gd name="T22" fmla="*/ 28 w 77"/>
                <a:gd name="T23" fmla="*/ 0 h 78"/>
                <a:gd name="T24" fmla="*/ 28 w 77"/>
                <a:gd name="T25" fmla="*/ 3 h 78"/>
                <a:gd name="T26" fmla="*/ 75 w 77"/>
                <a:gd name="T27" fmla="*/ 3 h 78"/>
                <a:gd name="T28" fmla="*/ 75 w 77"/>
                <a:gd name="T29" fmla="*/ 75 h 78"/>
                <a:gd name="T30" fmla="*/ 3 w 77"/>
                <a:gd name="T31" fmla="*/ 75 h 78"/>
                <a:gd name="T32" fmla="*/ 3 w 77"/>
                <a:gd name="T33" fmla="*/ 50 h 78"/>
                <a:gd name="T34" fmla="*/ 0 w 77"/>
                <a:gd name="T35" fmla="*/ 50 h 78"/>
                <a:gd name="T36" fmla="*/ 0 w 77"/>
                <a:gd name="T37" fmla="*/ 78 h 78"/>
                <a:gd name="T38" fmla="*/ 77 w 77"/>
                <a:gd name="T39" fmla="*/ 78 h 78"/>
                <a:gd name="T40" fmla="*/ 77 w 77"/>
                <a:gd name="T4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8">
                  <a:moveTo>
                    <a:pt x="16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" y="3"/>
                  </a:lnTo>
                  <a:lnTo>
                    <a:pt x="16" y="3"/>
                  </a:lnTo>
                  <a:lnTo>
                    <a:pt x="16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3"/>
                  </a:lnTo>
                  <a:lnTo>
                    <a:pt x="75" y="3"/>
                  </a:lnTo>
                  <a:lnTo>
                    <a:pt x="75" y="75"/>
                  </a:lnTo>
                  <a:lnTo>
                    <a:pt x="3" y="75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8"/>
                  </a:lnTo>
                  <a:lnTo>
                    <a:pt x="77" y="78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41" name="Freeform 340"/>
            <p:cNvSpPr>
              <a:spLocks noEditPoints="1"/>
            </p:cNvSpPr>
            <p:nvPr/>
          </p:nvSpPr>
          <p:spPr bwMode="auto">
            <a:xfrm>
              <a:off x="1379538" y="1381126"/>
              <a:ext cx="44450" cy="79375"/>
            </a:xfrm>
            <a:custGeom>
              <a:avLst/>
              <a:gdLst>
                <a:gd name="T0" fmla="*/ 3 w 28"/>
                <a:gd name="T1" fmla="*/ 39 h 50"/>
                <a:gd name="T2" fmla="*/ 0 w 28"/>
                <a:gd name="T3" fmla="*/ 39 h 50"/>
                <a:gd name="T4" fmla="*/ 0 w 28"/>
                <a:gd name="T5" fmla="*/ 50 h 50"/>
                <a:gd name="T6" fmla="*/ 3 w 28"/>
                <a:gd name="T7" fmla="*/ 50 h 50"/>
                <a:gd name="T8" fmla="*/ 3 w 28"/>
                <a:gd name="T9" fmla="*/ 39 h 50"/>
                <a:gd name="T10" fmla="*/ 28 w 28"/>
                <a:gd name="T11" fmla="*/ 0 h 50"/>
                <a:gd name="T12" fmla="*/ 16 w 28"/>
                <a:gd name="T13" fmla="*/ 0 h 50"/>
                <a:gd name="T14" fmla="*/ 16 w 28"/>
                <a:gd name="T15" fmla="*/ 3 h 50"/>
                <a:gd name="T16" fmla="*/ 28 w 28"/>
                <a:gd name="T17" fmla="*/ 3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close/>
                  <a:moveTo>
                    <a:pt x="28" y="0"/>
                  </a:moveTo>
                  <a:lnTo>
                    <a:pt x="16" y="0"/>
                  </a:lnTo>
                  <a:lnTo>
                    <a:pt x="16" y="3"/>
                  </a:lnTo>
                  <a:lnTo>
                    <a:pt x="28" y="3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42" name="Freeform 341"/>
            <p:cNvSpPr>
              <a:spLocks noEditPoints="1"/>
            </p:cNvSpPr>
            <p:nvPr/>
          </p:nvSpPr>
          <p:spPr bwMode="auto">
            <a:xfrm>
              <a:off x="1379538" y="1381126"/>
              <a:ext cx="44450" cy="79375"/>
            </a:xfrm>
            <a:custGeom>
              <a:avLst/>
              <a:gdLst>
                <a:gd name="T0" fmla="*/ 3 w 28"/>
                <a:gd name="T1" fmla="*/ 39 h 50"/>
                <a:gd name="T2" fmla="*/ 0 w 28"/>
                <a:gd name="T3" fmla="*/ 39 h 50"/>
                <a:gd name="T4" fmla="*/ 0 w 28"/>
                <a:gd name="T5" fmla="*/ 50 h 50"/>
                <a:gd name="T6" fmla="*/ 3 w 28"/>
                <a:gd name="T7" fmla="*/ 50 h 50"/>
                <a:gd name="T8" fmla="*/ 3 w 28"/>
                <a:gd name="T9" fmla="*/ 39 h 50"/>
                <a:gd name="T10" fmla="*/ 28 w 28"/>
                <a:gd name="T11" fmla="*/ 0 h 50"/>
                <a:gd name="T12" fmla="*/ 16 w 28"/>
                <a:gd name="T13" fmla="*/ 0 h 50"/>
                <a:gd name="T14" fmla="*/ 16 w 28"/>
                <a:gd name="T15" fmla="*/ 3 h 50"/>
                <a:gd name="T16" fmla="*/ 28 w 28"/>
                <a:gd name="T17" fmla="*/ 3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3" y="39"/>
                  </a:moveTo>
                  <a:lnTo>
                    <a:pt x="0" y="39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9"/>
                  </a:lnTo>
                  <a:moveTo>
                    <a:pt x="28" y="0"/>
                  </a:moveTo>
                  <a:lnTo>
                    <a:pt x="16" y="0"/>
                  </a:lnTo>
                  <a:lnTo>
                    <a:pt x="16" y="3"/>
                  </a:lnTo>
                  <a:lnTo>
                    <a:pt x="28" y="3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43" name="Freeform 342"/>
            <p:cNvSpPr>
              <a:spLocks noEditPoints="1"/>
            </p:cNvSpPr>
            <p:nvPr/>
          </p:nvSpPr>
          <p:spPr bwMode="auto">
            <a:xfrm>
              <a:off x="1373188" y="2138364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44" name="Freeform 343"/>
            <p:cNvSpPr>
              <a:spLocks noEditPoints="1"/>
            </p:cNvSpPr>
            <p:nvPr/>
          </p:nvSpPr>
          <p:spPr bwMode="auto">
            <a:xfrm>
              <a:off x="1373188" y="2138364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45" name="Freeform 344"/>
            <p:cNvSpPr>
              <a:spLocks noEditPoints="1"/>
            </p:cNvSpPr>
            <p:nvPr/>
          </p:nvSpPr>
          <p:spPr bwMode="auto">
            <a:xfrm>
              <a:off x="1373188" y="2138364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close/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46" name="Freeform 345"/>
            <p:cNvSpPr>
              <a:spLocks noEditPoints="1"/>
            </p:cNvSpPr>
            <p:nvPr/>
          </p:nvSpPr>
          <p:spPr bwMode="auto">
            <a:xfrm>
              <a:off x="1373188" y="2138364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47" name="Freeform 346"/>
            <p:cNvSpPr>
              <a:spLocks noEditPoints="1"/>
            </p:cNvSpPr>
            <p:nvPr/>
          </p:nvSpPr>
          <p:spPr bwMode="auto">
            <a:xfrm>
              <a:off x="2717801" y="2711451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8 h 77"/>
                <a:gd name="T12" fmla="*/ 3 w 78"/>
                <a:gd name="T13" fmla="*/ 38 h 77"/>
                <a:gd name="T14" fmla="*/ 3 w 78"/>
                <a:gd name="T15" fmla="*/ 2 h 77"/>
                <a:gd name="T16" fmla="*/ 17 w 78"/>
                <a:gd name="T17" fmla="*/ 2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2 h 77"/>
                <a:gd name="T26" fmla="*/ 75 w 78"/>
                <a:gd name="T27" fmla="*/ 2 h 77"/>
                <a:gd name="T28" fmla="*/ 75 w 78"/>
                <a:gd name="T29" fmla="*/ 74 h 77"/>
                <a:gd name="T30" fmla="*/ 3 w 78"/>
                <a:gd name="T31" fmla="*/ 74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3" y="38"/>
                  </a:lnTo>
                  <a:lnTo>
                    <a:pt x="3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8" y="0"/>
                  </a:moveTo>
                  <a:lnTo>
                    <a:pt x="29" y="0"/>
                  </a:lnTo>
                  <a:lnTo>
                    <a:pt x="29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3" y="74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48" name="Freeform 347"/>
            <p:cNvSpPr>
              <a:spLocks noEditPoints="1"/>
            </p:cNvSpPr>
            <p:nvPr/>
          </p:nvSpPr>
          <p:spPr bwMode="auto">
            <a:xfrm>
              <a:off x="2717801" y="2711451"/>
              <a:ext cx="123825" cy="122238"/>
            </a:xfrm>
            <a:custGeom>
              <a:avLst/>
              <a:gdLst>
                <a:gd name="T0" fmla="*/ 17 w 78"/>
                <a:gd name="T1" fmla="*/ 0 h 77"/>
                <a:gd name="T2" fmla="*/ 0 w 78"/>
                <a:gd name="T3" fmla="*/ 0 h 77"/>
                <a:gd name="T4" fmla="*/ 0 w 78"/>
                <a:gd name="T5" fmla="*/ 1 h 77"/>
                <a:gd name="T6" fmla="*/ 2 w 78"/>
                <a:gd name="T7" fmla="*/ 1 h 77"/>
                <a:gd name="T8" fmla="*/ 0 w 78"/>
                <a:gd name="T9" fmla="*/ 1 h 77"/>
                <a:gd name="T10" fmla="*/ 0 w 78"/>
                <a:gd name="T11" fmla="*/ 38 h 77"/>
                <a:gd name="T12" fmla="*/ 3 w 78"/>
                <a:gd name="T13" fmla="*/ 38 h 77"/>
                <a:gd name="T14" fmla="*/ 3 w 78"/>
                <a:gd name="T15" fmla="*/ 2 h 77"/>
                <a:gd name="T16" fmla="*/ 17 w 78"/>
                <a:gd name="T17" fmla="*/ 2 h 77"/>
                <a:gd name="T18" fmla="*/ 17 w 78"/>
                <a:gd name="T19" fmla="*/ 0 h 77"/>
                <a:gd name="T20" fmla="*/ 78 w 78"/>
                <a:gd name="T21" fmla="*/ 0 h 77"/>
                <a:gd name="T22" fmla="*/ 29 w 78"/>
                <a:gd name="T23" fmla="*/ 0 h 77"/>
                <a:gd name="T24" fmla="*/ 29 w 78"/>
                <a:gd name="T25" fmla="*/ 2 h 77"/>
                <a:gd name="T26" fmla="*/ 75 w 78"/>
                <a:gd name="T27" fmla="*/ 2 h 77"/>
                <a:gd name="T28" fmla="*/ 75 w 78"/>
                <a:gd name="T29" fmla="*/ 74 h 77"/>
                <a:gd name="T30" fmla="*/ 3 w 78"/>
                <a:gd name="T31" fmla="*/ 74 h 77"/>
                <a:gd name="T32" fmla="*/ 3 w 78"/>
                <a:gd name="T33" fmla="*/ 50 h 77"/>
                <a:gd name="T34" fmla="*/ 0 w 78"/>
                <a:gd name="T35" fmla="*/ 50 h 77"/>
                <a:gd name="T36" fmla="*/ 0 w 78"/>
                <a:gd name="T37" fmla="*/ 77 h 77"/>
                <a:gd name="T38" fmla="*/ 78 w 78"/>
                <a:gd name="T39" fmla="*/ 77 h 77"/>
                <a:gd name="T40" fmla="*/ 78 w 78"/>
                <a:gd name="T4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77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3" y="38"/>
                  </a:lnTo>
                  <a:lnTo>
                    <a:pt x="3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8" y="0"/>
                  </a:moveTo>
                  <a:lnTo>
                    <a:pt x="29" y="0"/>
                  </a:lnTo>
                  <a:lnTo>
                    <a:pt x="29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3" y="74"/>
                  </a:lnTo>
                  <a:lnTo>
                    <a:pt x="3" y="50"/>
                  </a:lnTo>
                  <a:lnTo>
                    <a:pt x="0" y="50"/>
                  </a:lnTo>
                  <a:lnTo>
                    <a:pt x="0" y="77"/>
                  </a:lnTo>
                  <a:lnTo>
                    <a:pt x="78" y="77"/>
                  </a:lnTo>
                  <a:lnTo>
                    <a:pt x="7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49" name="Freeform 348"/>
            <p:cNvSpPr>
              <a:spLocks noEditPoints="1"/>
            </p:cNvSpPr>
            <p:nvPr/>
          </p:nvSpPr>
          <p:spPr bwMode="auto">
            <a:xfrm>
              <a:off x="2717801" y="2711451"/>
              <a:ext cx="46038" cy="79375"/>
            </a:xfrm>
            <a:custGeom>
              <a:avLst/>
              <a:gdLst>
                <a:gd name="T0" fmla="*/ 3 w 29"/>
                <a:gd name="T1" fmla="*/ 38 h 50"/>
                <a:gd name="T2" fmla="*/ 0 w 29"/>
                <a:gd name="T3" fmla="*/ 38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8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2 h 50"/>
                <a:gd name="T16" fmla="*/ 29 w 29"/>
                <a:gd name="T17" fmla="*/ 2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8"/>
                  </a:lnTo>
                  <a:close/>
                  <a:moveTo>
                    <a:pt x="29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50" name="Freeform 349"/>
            <p:cNvSpPr>
              <a:spLocks noEditPoints="1"/>
            </p:cNvSpPr>
            <p:nvPr/>
          </p:nvSpPr>
          <p:spPr bwMode="auto">
            <a:xfrm>
              <a:off x="2717801" y="2711451"/>
              <a:ext cx="46038" cy="79375"/>
            </a:xfrm>
            <a:custGeom>
              <a:avLst/>
              <a:gdLst>
                <a:gd name="T0" fmla="*/ 3 w 29"/>
                <a:gd name="T1" fmla="*/ 38 h 50"/>
                <a:gd name="T2" fmla="*/ 0 w 29"/>
                <a:gd name="T3" fmla="*/ 38 h 50"/>
                <a:gd name="T4" fmla="*/ 0 w 29"/>
                <a:gd name="T5" fmla="*/ 50 h 50"/>
                <a:gd name="T6" fmla="*/ 3 w 29"/>
                <a:gd name="T7" fmla="*/ 50 h 50"/>
                <a:gd name="T8" fmla="*/ 3 w 29"/>
                <a:gd name="T9" fmla="*/ 38 h 50"/>
                <a:gd name="T10" fmla="*/ 29 w 29"/>
                <a:gd name="T11" fmla="*/ 0 h 50"/>
                <a:gd name="T12" fmla="*/ 17 w 29"/>
                <a:gd name="T13" fmla="*/ 0 h 50"/>
                <a:gd name="T14" fmla="*/ 17 w 29"/>
                <a:gd name="T15" fmla="*/ 2 h 50"/>
                <a:gd name="T16" fmla="*/ 29 w 29"/>
                <a:gd name="T17" fmla="*/ 2 h 50"/>
                <a:gd name="T18" fmla="*/ 29 w 2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50">
                  <a:moveTo>
                    <a:pt x="3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3" y="50"/>
                  </a:lnTo>
                  <a:lnTo>
                    <a:pt x="3" y="38"/>
                  </a:lnTo>
                  <a:moveTo>
                    <a:pt x="29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9" y="2"/>
                  </a:lnTo>
                  <a:lnTo>
                    <a:pt x="2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51" name="Freeform 350"/>
            <p:cNvSpPr>
              <a:spLocks noEditPoints="1"/>
            </p:cNvSpPr>
            <p:nvPr/>
          </p:nvSpPr>
          <p:spPr bwMode="auto">
            <a:xfrm>
              <a:off x="2227263" y="819151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close/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52" name="Freeform 351"/>
            <p:cNvSpPr>
              <a:spLocks noEditPoints="1"/>
            </p:cNvSpPr>
            <p:nvPr/>
          </p:nvSpPr>
          <p:spPr bwMode="auto">
            <a:xfrm>
              <a:off x="2227263" y="819151"/>
              <a:ext cx="122238" cy="120650"/>
            </a:xfrm>
            <a:custGeom>
              <a:avLst/>
              <a:gdLst>
                <a:gd name="T0" fmla="*/ 17 w 77"/>
                <a:gd name="T1" fmla="*/ 0 h 76"/>
                <a:gd name="T2" fmla="*/ 0 w 77"/>
                <a:gd name="T3" fmla="*/ 0 h 76"/>
                <a:gd name="T4" fmla="*/ 0 w 77"/>
                <a:gd name="T5" fmla="*/ 1 h 76"/>
                <a:gd name="T6" fmla="*/ 1 w 77"/>
                <a:gd name="T7" fmla="*/ 1 h 76"/>
                <a:gd name="T8" fmla="*/ 0 w 77"/>
                <a:gd name="T9" fmla="*/ 1 h 76"/>
                <a:gd name="T10" fmla="*/ 0 w 77"/>
                <a:gd name="T11" fmla="*/ 38 h 76"/>
                <a:gd name="T12" fmla="*/ 2 w 77"/>
                <a:gd name="T13" fmla="*/ 38 h 76"/>
                <a:gd name="T14" fmla="*/ 2 w 77"/>
                <a:gd name="T15" fmla="*/ 2 h 76"/>
                <a:gd name="T16" fmla="*/ 17 w 77"/>
                <a:gd name="T17" fmla="*/ 2 h 76"/>
                <a:gd name="T18" fmla="*/ 17 w 77"/>
                <a:gd name="T19" fmla="*/ 0 h 76"/>
                <a:gd name="T20" fmla="*/ 77 w 77"/>
                <a:gd name="T21" fmla="*/ 0 h 76"/>
                <a:gd name="T22" fmla="*/ 28 w 77"/>
                <a:gd name="T23" fmla="*/ 0 h 76"/>
                <a:gd name="T24" fmla="*/ 28 w 77"/>
                <a:gd name="T25" fmla="*/ 2 h 76"/>
                <a:gd name="T26" fmla="*/ 75 w 77"/>
                <a:gd name="T27" fmla="*/ 2 h 76"/>
                <a:gd name="T28" fmla="*/ 75 w 77"/>
                <a:gd name="T29" fmla="*/ 74 h 76"/>
                <a:gd name="T30" fmla="*/ 2 w 77"/>
                <a:gd name="T31" fmla="*/ 74 h 76"/>
                <a:gd name="T32" fmla="*/ 2 w 77"/>
                <a:gd name="T33" fmla="*/ 50 h 76"/>
                <a:gd name="T34" fmla="*/ 0 w 77"/>
                <a:gd name="T35" fmla="*/ 50 h 76"/>
                <a:gd name="T36" fmla="*/ 0 w 77"/>
                <a:gd name="T37" fmla="*/ 76 h 76"/>
                <a:gd name="T38" fmla="*/ 77 w 77"/>
                <a:gd name="T39" fmla="*/ 76 h 76"/>
                <a:gd name="T40" fmla="*/ 77 w 77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6">
                  <a:moveTo>
                    <a:pt x="17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2" y="2"/>
                  </a:lnTo>
                  <a:lnTo>
                    <a:pt x="17" y="2"/>
                  </a:lnTo>
                  <a:lnTo>
                    <a:pt x="17" y="0"/>
                  </a:lnTo>
                  <a:moveTo>
                    <a:pt x="77" y="0"/>
                  </a:moveTo>
                  <a:lnTo>
                    <a:pt x="28" y="0"/>
                  </a:lnTo>
                  <a:lnTo>
                    <a:pt x="28" y="2"/>
                  </a:lnTo>
                  <a:lnTo>
                    <a:pt x="75" y="2"/>
                  </a:lnTo>
                  <a:lnTo>
                    <a:pt x="75" y="74"/>
                  </a:lnTo>
                  <a:lnTo>
                    <a:pt x="2" y="74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76"/>
                  </a:lnTo>
                  <a:lnTo>
                    <a:pt x="77" y="76"/>
                  </a:lnTo>
                  <a:lnTo>
                    <a:pt x="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53" name="Freeform 352"/>
            <p:cNvSpPr>
              <a:spLocks noEditPoints="1"/>
            </p:cNvSpPr>
            <p:nvPr/>
          </p:nvSpPr>
          <p:spPr bwMode="auto">
            <a:xfrm>
              <a:off x="2227263" y="819151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close/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54" name="Freeform 353"/>
            <p:cNvSpPr>
              <a:spLocks noEditPoints="1"/>
            </p:cNvSpPr>
            <p:nvPr/>
          </p:nvSpPr>
          <p:spPr bwMode="auto">
            <a:xfrm>
              <a:off x="2227263" y="819151"/>
              <a:ext cx="44450" cy="79375"/>
            </a:xfrm>
            <a:custGeom>
              <a:avLst/>
              <a:gdLst>
                <a:gd name="T0" fmla="*/ 2 w 28"/>
                <a:gd name="T1" fmla="*/ 38 h 50"/>
                <a:gd name="T2" fmla="*/ 0 w 28"/>
                <a:gd name="T3" fmla="*/ 38 h 50"/>
                <a:gd name="T4" fmla="*/ 0 w 28"/>
                <a:gd name="T5" fmla="*/ 50 h 50"/>
                <a:gd name="T6" fmla="*/ 2 w 28"/>
                <a:gd name="T7" fmla="*/ 50 h 50"/>
                <a:gd name="T8" fmla="*/ 2 w 28"/>
                <a:gd name="T9" fmla="*/ 38 h 50"/>
                <a:gd name="T10" fmla="*/ 28 w 28"/>
                <a:gd name="T11" fmla="*/ 0 h 50"/>
                <a:gd name="T12" fmla="*/ 17 w 28"/>
                <a:gd name="T13" fmla="*/ 0 h 50"/>
                <a:gd name="T14" fmla="*/ 17 w 28"/>
                <a:gd name="T15" fmla="*/ 2 h 50"/>
                <a:gd name="T16" fmla="*/ 28 w 28"/>
                <a:gd name="T17" fmla="*/ 2 h 50"/>
                <a:gd name="T18" fmla="*/ 28 w 28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0">
                  <a:moveTo>
                    <a:pt x="2" y="38"/>
                  </a:moveTo>
                  <a:lnTo>
                    <a:pt x="0" y="38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38"/>
                  </a:lnTo>
                  <a:moveTo>
                    <a:pt x="28" y="0"/>
                  </a:moveTo>
                  <a:lnTo>
                    <a:pt x="17" y="0"/>
                  </a:lnTo>
                  <a:lnTo>
                    <a:pt x="17" y="2"/>
                  </a:lnTo>
                  <a:lnTo>
                    <a:pt x="28" y="2"/>
                  </a:lnTo>
                  <a:lnTo>
                    <a:pt x="2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005013" y="19764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7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7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9" y="11"/>
                  </a:cubicBezTo>
                  <a:cubicBezTo>
                    <a:pt x="26" y="18"/>
                    <a:pt x="30" y="28"/>
                    <a:pt x="35" y="37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6"/>
                    <a:pt x="34" y="25"/>
                    <a:pt x="28" y="17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112963" y="1976439"/>
              <a:ext cx="55563" cy="49213"/>
            </a:xfrm>
            <a:custGeom>
              <a:avLst/>
              <a:gdLst>
                <a:gd name="T0" fmla="*/ 0 w 59"/>
                <a:gd name="T1" fmla="*/ 0 h 53"/>
                <a:gd name="T2" fmla="*/ 0 w 59"/>
                <a:gd name="T3" fmla="*/ 0 h 53"/>
                <a:gd name="T4" fmla="*/ 0 w 59"/>
                <a:gd name="T5" fmla="*/ 4 h 53"/>
                <a:gd name="T6" fmla="*/ 0 w 59"/>
                <a:gd name="T7" fmla="*/ 4 h 53"/>
                <a:gd name="T8" fmla="*/ 19 w 59"/>
                <a:gd name="T9" fmla="*/ 11 h 53"/>
                <a:gd name="T10" fmla="*/ 36 w 59"/>
                <a:gd name="T11" fmla="*/ 37 h 53"/>
                <a:gd name="T12" fmla="*/ 45 w 59"/>
                <a:gd name="T13" fmla="*/ 48 h 53"/>
                <a:gd name="T14" fmla="*/ 58 w 59"/>
                <a:gd name="T15" fmla="*/ 53 h 53"/>
                <a:gd name="T16" fmla="*/ 59 w 59"/>
                <a:gd name="T17" fmla="*/ 53 h 53"/>
                <a:gd name="T18" fmla="*/ 59 w 59"/>
                <a:gd name="T19" fmla="*/ 49 h 53"/>
                <a:gd name="T20" fmla="*/ 44 w 59"/>
                <a:gd name="T21" fmla="*/ 42 h 53"/>
                <a:gd name="T22" fmla="*/ 29 w 59"/>
                <a:gd name="T23" fmla="*/ 17 h 53"/>
                <a:gd name="T24" fmla="*/ 18 w 59"/>
                <a:gd name="T25" fmla="*/ 5 h 53"/>
                <a:gd name="T26" fmla="*/ 0 w 59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8"/>
                    <a:pt x="30" y="28"/>
                    <a:pt x="36" y="37"/>
                  </a:cubicBezTo>
                  <a:cubicBezTo>
                    <a:pt x="38" y="41"/>
                    <a:pt x="41" y="45"/>
                    <a:pt x="45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9" y="36"/>
                    <a:pt x="35" y="25"/>
                    <a:pt x="29" y="17"/>
                  </a:cubicBezTo>
                  <a:cubicBezTo>
                    <a:pt x="26" y="12"/>
                    <a:pt x="22" y="8"/>
                    <a:pt x="18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57" name="Freeform 356"/>
            <p:cNvSpPr>
              <a:spLocks/>
            </p:cNvSpPr>
            <p:nvPr/>
          </p:nvSpPr>
          <p:spPr bwMode="auto">
            <a:xfrm>
              <a:off x="2058988" y="19764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5 h 53"/>
                <a:gd name="T6" fmla="*/ 12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8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6"/>
                    <a:pt x="25" y="26"/>
                    <a:pt x="20" y="35"/>
                  </a:cubicBezTo>
                  <a:cubicBezTo>
                    <a:pt x="17" y="39"/>
                    <a:pt x="15" y="43"/>
                    <a:pt x="12" y="45"/>
                  </a:cubicBezTo>
                  <a:cubicBezTo>
                    <a:pt x="8" y="48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50"/>
                    <a:pt x="18" y="45"/>
                  </a:cubicBezTo>
                  <a:cubicBezTo>
                    <a:pt x="24" y="37"/>
                    <a:pt x="28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58" name="Freeform 357"/>
            <p:cNvSpPr>
              <a:spLocks/>
            </p:cNvSpPr>
            <p:nvPr/>
          </p:nvSpPr>
          <p:spPr bwMode="auto">
            <a:xfrm>
              <a:off x="2168526" y="19764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0 h 53"/>
                <a:gd name="T24" fmla="*/ 58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8" y="0"/>
                    <a:pt x="41" y="3"/>
                    <a:pt x="36" y="8"/>
                  </a:cubicBezTo>
                  <a:cubicBezTo>
                    <a:pt x="28" y="16"/>
                    <a:pt x="24" y="26"/>
                    <a:pt x="19" y="35"/>
                  </a:cubicBezTo>
                  <a:cubicBezTo>
                    <a:pt x="17" y="39"/>
                    <a:pt x="14" y="43"/>
                    <a:pt x="11" y="45"/>
                  </a:cubicBezTo>
                  <a:cubicBezTo>
                    <a:pt x="8" y="48"/>
                    <a:pt x="4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1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59" name="Freeform 358"/>
            <p:cNvSpPr>
              <a:spLocks/>
            </p:cNvSpPr>
            <p:nvPr/>
          </p:nvSpPr>
          <p:spPr bwMode="auto">
            <a:xfrm>
              <a:off x="2314576" y="2828926"/>
              <a:ext cx="55563" cy="50800"/>
            </a:xfrm>
            <a:custGeom>
              <a:avLst/>
              <a:gdLst>
                <a:gd name="T0" fmla="*/ 0 w 59"/>
                <a:gd name="T1" fmla="*/ 0 h 53"/>
                <a:gd name="T2" fmla="*/ 0 w 59"/>
                <a:gd name="T3" fmla="*/ 0 h 53"/>
                <a:gd name="T4" fmla="*/ 0 w 59"/>
                <a:gd name="T5" fmla="*/ 4 h 53"/>
                <a:gd name="T6" fmla="*/ 19 w 59"/>
                <a:gd name="T7" fmla="*/ 11 h 53"/>
                <a:gd name="T8" fmla="*/ 36 w 59"/>
                <a:gd name="T9" fmla="*/ 37 h 53"/>
                <a:gd name="T10" fmla="*/ 45 w 59"/>
                <a:gd name="T11" fmla="*/ 48 h 53"/>
                <a:gd name="T12" fmla="*/ 58 w 59"/>
                <a:gd name="T13" fmla="*/ 53 h 53"/>
                <a:gd name="T14" fmla="*/ 59 w 59"/>
                <a:gd name="T15" fmla="*/ 53 h 53"/>
                <a:gd name="T16" fmla="*/ 59 w 59"/>
                <a:gd name="T17" fmla="*/ 49 h 53"/>
                <a:gd name="T18" fmla="*/ 44 w 59"/>
                <a:gd name="T19" fmla="*/ 42 h 53"/>
                <a:gd name="T20" fmla="*/ 29 w 59"/>
                <a:gd name="T21" fmla="*/ 16 h 53"/>
                <a:gd name="T22" fmla="*/ 18 w 59"/>
                <a:gd name="T23" fmla="*/ 5 h 53"/>
                <a:gd name="T24" fmla="*/ 0 w 59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8"/>
                    <a:pt x="30" y="28"/>
                    <a:pt x="36" y="37"/>
                  </a:cubicBezTo>
                  <a:cubicBezTo>
                    <a:pt x="38" y="41"/>
                    <a:pt x="41" y="45"/>
                    <a:pt x="45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9" y="36"/>
                    <a:pt x="35" y="25"/>
                    <a:pt x="29" y="16"/>
                  </a:cubicBezTo>
                  <a:cubicBezTo>
                    <a:pt x="26" y="12"/>
                    <a:pt x="22" y="8"/>
                    <a:pt x="18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60" name="Freeform 359"/>
            <p:cNvSpPr>
              <a:spLocks/>
            </p:cNvSpPr>
            <p:nvPr/>
          </p:nvSpPr>
          <p:spPr bwMode="auto">
            <a:xfrm>
              <a:off x="2424113" y="2828926"/>
              <a:ext cx="53975" cy="50800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8 w 58"/>
                <a:gd name="T9" fmla="*/ 11 h 53"/>
                <a:gd name="T10" fmla="*/ 35 w 58"/>
                <a:gd name="T11" fmla="*/ 37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53 h 53"/>
                <a:gd name="T20" fmla="*/ 58 w 58"/>
                <a:gd name="T21" fmla="*/ 49 h 53"/>
                <a:gd name="T22" fmla="*/ 58 w 58"/>
                <a:gd name="T23" fmla="*/ 49 h 53"/>
                <a:gd name="T24" fmla="*/ 44 w 58"/>
                <a:gd name="T25" fmla="*/ 42 h 53"/>
                <a:gd name="T26" fmla="*/ 28 w 58"/>
                <a:gd name="T27" fmla="*/ 16 h 53"/>
                <a:gd name="T28" fmla="*/ 17 w 58"/>
                <a:gd name="T29" fmla="*/ 5 h 53"/>
                <a:gd name="T30" fmla="*/ 0 w 5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8" y="11"/>
                  </a:cubicBezTo>
                  <a:cubicBezTo>
                    <a:pt x="25" y="18"/>
                    <a:pt x="30" y="28"/>
                    <a:pt x="35" y="37"/>
                  </a:cubicBezTo>
                  <a:cubicBezTo>
                    <a:pt x="37" y="41"/>
                    <a:pt x="40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7" y="46"/>
                    <a:pt x="44" y="42"/>
                  </a:cubicBezTo>
                  <a:cubicBezTo>
                    <a:pt x="38" y="36"/>
                    <a:pt x="34" y="25"/>
                    <a:pt x="28" y="16"/>
                  </a:cubicBezTo>
                  <a:cubicBezTo>
                    <a:pt x="25" y="12"/>
                    <a:pt x="21" y="8"/>
                    <a:pt x="17" y="5"/>
                  </a:cubicBezTo>
                  <a:cubicBezTo>
                    <a:pt x="12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61" name="Freeform 360"/>
            <p:cNvSpPr>
              <a:spLocks/>
            </p:cNvSpPr>
            <p:nvPr/>
          </p:nvSpPr>
          <p:spPr bwMode="auto">
            <a:xfrm>
              <a:off x="2370138" y="2828926"/>
              <a:ext cx="53975" cy="50800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8" y="0"/>
                    <a:pt x="41" y="3"/>
                    <a:pt x="36" y="8"/>
                  </a:cubicBezTo>
                  <a:cubicBezTo>
                    <a:pt x="28" y="16"/>
                    <a:pt x="24" y="26"/>
                    <a:pt x="19" y="35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8"/>
                    <a:pt x="4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1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62" name="Freeform 361"/>
            <p:cNvSpPr>
              <a:spLocks/>
            </p:cNvSpPr>
            <p:nvPr/>
          </p:nvSpPr>
          <p:spPr bwMode="auto">
            <a:xfrm>
              <a:off x="2478088" y="2828926"/>
              <a:ext cx="53975" cy="50800"/>
            </a:xfrm>
            <a:custGeom>
              <a:avLst/>
              <a:gdLst>
                <a:gd name="T0" fmla="*/ 58 w 58"/>
                <a:gd name="T1" fmla="*/ 0 h 53"/>
                <a:gd name="T2" fmla="*/ 36 w 58"/>
                <a:gd name="T3" fmla="*/ 8 h 53"/>
                <a:gd name="T4" fmla="*/ 19 w 58"/>
                <a:gd name="T5" fmla="*/ 35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49 h 53"/>
                <a:gd name="T12" fmla="*/ 0 w 58"/>
                <a:gd name="T13" fmla="*/ 53 h 53"/>
                <a:gd name="T14" fmla="*/ 0 w 58"/>
                <a:gd name="T15" fmla="*/ 53 h 53"/>
                <a:gd name="T16" fmla="*/ 17 w 58"/>
                <a:gd name="T17" fmla="*/ 45 h 53"/>
                <a:gd name="T18" fmla="*/ 33 w 58"/>
                <a:gd name="T19" fmla="*/ 19 h 53"/>
                <a:gd name="T20" fmla="*/ 43 w 58"/>
                <a:gd name="T21" fmla="*/ 8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6" y="8"/>
                  </a:cubicBezTo>
                  <a:cubicBezTo>
                    <a:pt x="29" y="16"/>
                    <a:pt x="24" y="26"/>
                    <a:pt x="19" y="35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8"/>
                    <a:pt x="5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7" y="53"/>
                    <a:pt x="13" y="50"/>
                    <a:pt x="17" y="45"/>
                  </a:cubicBezTo>
                  <a:cubicBezTo>
                    <a:pt x="23" y="37"/>
                    <a:pt x="27" y="27"/>
                    <a:pt x="33" y="19"/>
                  </a:cubicBezTo>
                  <a:cubicBezTo>
                    <a:pt x="36" y="15"/>
                    <a:pt x="39" y="11"/>
                    <a:pt x="43" y="8"/>
                  </a:cubicBezTo>
                  <a:cubicBezTo>
                    <a:pt x="47" y="6"/>
                    <a:pt x="52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463801" y="1600201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6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6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7"/>
                    <a:pt x="19" y="11"/>
                  </a:cubicBezTo>
                  <a:cubicBezTo>
                    <a:pt x="26" y="17"/>
                    <a:pt x="30" y="28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71751" y="1600201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9 w 58"/>
                <a:gd name="T9" fmla="*/ 11 h 53"/>
                <a:gd name="T10" fmla="*/ 35 w 58"/>
                <a:gd name="T11" fmla="*/ 36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53 h 53"/>
                <a:gd name="T20" fmla="*/ 58 w 58"/>
                <a:gd name="T21" fmla="*/ 49 h 53"/>
                <a:gd name="T22" fmla="*/ 58 w 58"/>
                <a:gd name="T23" fmla="*/ 49 h 53"/>
                <a:gd name="T24" fmla="*/ 44 w 58"/>
                <a:gd name="T25" fmla="*/ 42 h 53"/>
                <a:gd name="T26" fmla="*/ 28 w 58"/>
                <a:gd name="T27" fmla="*/ 16 h 53"/>
                <a:gd name="T28" fmla="*/ 17 w 58"/>
                <a:gd name="T29" fmla="*/ 5 h 53"/>
                <a:gd name="T30" fmla="*/ 0 w 58"/>
                <a:gd name="T3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4"/>
                    <a:pt x="14" y="7"/>
                    <a:pt x="19" y="11"/>
                  </a:cubicBezTo>
                  <a:cubicBezTo>
                    <a:pt x="26" y="17"/>
                    <a:pt x="30" y="28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6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517776" y="1600201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4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5 h 53"/>
                <a:gd name="T16" fmla="*/ 33 w 58"/>
                <a:gd name="T17" fmla="*/ 19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9"/>
                    <a:pt x="14" y="42"/>
                    <a:pt x="11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7" y="45"/>
                  </a:cubicBezTo>
                  <a:cubicBezTo>
                    <a:pt x="24" y="37"/>
                    <a:pt x="28" y="27"/>
                    <a:pt x="33" y="19"/>
                  </a:cubicBezTo>
                  <a:cubicBezTo>
                    <a:pt x="36" y="14"/>
                    <a:pt x="39" y="11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66" name="Freeform 365"/>
            <p:cNvSpPr>
              <a:spLocks/>
            </p:cNvSpPr>
            <p:nvPr/>
          </p:nvSpPr>
          <p:spPr bwMode="auto">
            <a:xfrm>
              <a:off x="2625726" y="1600201"/>
              <a:ext cx="55563" cy="49213"/>
            </a:xfrm>
            <a:custGeom>
              <a:avLst/>
              <a:gdLst>
                <a:gd name="T0" fmla="*/ 58 w 59"/>
                <a:gd name="T1" fmla="*/ 0 h 53"/>
                <a:gd name="T2" fmla="*/ 37 w 59"/>
                <a:gd name="T3" fmla="*/ 8 h 53"/>
                <a:gd name="T4" fmla="*/ 20 w 59"/>
                <a:gd name="T5" fmla="*/ 34 h 53"/>
                <a:gd name="T6" fmla="*/ 12 w 59"/>
                <a:gd name="T7" fmla="*/ 45 h 53"/>
                <a:gd name="T8" fmla="*/ 0 w 59"/>
                <a:gd name="T9" fmla="*/ 49 h 53"/>
                <a:gd name="T10" fmla="*/ 0 w 59"/>
                <a:gd name="T11" fmla="*/ 49 h 53"/>
                <a:gd name="T12" fmla="*/ 0 w 59"/>
                <a:gd name="T13" fmla="*/ 53 h 53"/>
                <a:gd name="T14" fmla="*/ 0 w 59"/>
                <a:gd name="T15" fmla="*/ 53 h 53"/>
                <a:gd name="T16" fmla="*/ 18 w 59"/>
                <a:gd name="T17" fmla="*/ 45 h 53"/>
                <a:gd name="T18" fmla="*/ 34 w 59"/>
                <a:gd name="T19" fmla="*/ 19 h 53"/>
                <a:gd name="T20" fmla="*/ 44 w 59"/>
                <a:gd name="T21" fmla="*/ 8 h 53"/>
                <a:gd name="T22" fmla="*/ 59 w 59"/>
                <a:gd name="T23" fmla="*/ 4 h 53"/>
                <a:gd name="T24" fmla="*/ 59 w 59"/>
                <a:gd name="T25" fmla="*/ 0 h 53"/>
                <a:gd name="T26" fmla="*/ 58 w 59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9"/>
                    <a:pt x="15" y="42"/>
                    <a:pt x="12" y="45"/>
                  </a:cubicBezTo>
                  <a:cubicBezTo>
                    <a:pt x="9" y="47"/>
                    <a:pt x="5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8" y="45"/>
                  </a:cubicBezTo>
                  <a:cubicBezTo>
                    <a:pt x="24" y="37"/>
                    <a:pt x="28" y="27"/>
                    <a:pt x="34" y="19"/>
                  </a:cubicBezTo>
                  <a:cubicBezTo>
                    <a:pt x="36" y="14"/>
                    <a:pt x="40" y="11"/>
                    <a:pt x="44" y="8"/>
                  </a:cubicBezTo>
                  <a:cubicBezTo>
                    <a:pt x="47" y="5"/>
                    <a:pt x="52" y="4"/>
                    <a:pt x="59" y="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67" name="Freeform 366"/>
            <p:cNvSpPr>
              <a:spLocks/>
            </p:cNvSpPr>
            <p:nvPr/>
          </p:nvSpPr>
          <p:spPr bwMode="auto">
            <a:xfrm>
              <a:off x="950913" y="15446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19 w 58"/>
                <a:gd name="T7" fmla="*/ 11 h 53"/>
                <a:gd name="T8" fmla="*/ 35 w 58"/>
                <a:gd name="T9" fmla="*/ 36 h 53"/>
                <a:gd name="T10" fmla="*/ 44 w 58"/>
                <a:gd name="T11" fmla="*/ 48 h 53"/>
                <a:gd name="T12" fmla="*/ 58 w 58"/>
                <a:gd name="T13" fmla="*/ 53 h 53"/>
                <a:gd name="T14" fmla="*/ 58 w 58"/>
                <a:gd name="T15" fmla="*/ 53 h 53"/>
                <a:gd name="T16" fmla="*/ 58 w 58"/>
                <a:gd name="T17" fmla="*/ 49 h 53"/>
                <a:gd name="T18" fmla="*/ 44 w 58"/>
                <a:gd name="T19" fmla="*/ 42 h 53"/>
                <a:gd name="T20" fmla="*/ 28 w 58"/>
                <a:gd name="T21" fmla="*/ 16 h 53"/>
                <a:gd name="T22" fmla="*/ 17 w 58"/>
                <a:gd name="T23" fmla="*/ 5 h 53"/>
                <a:gd name="T24" fmla="*/ 0 w 58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6"/>
                    <a:pt x="19" y="11"/>
                  </a:cubicBezTo>
                  <a:cubicBezTo>
                    <a:pt x="26" y="17"/>
                    <a:pt x="30" y="27"/>
                    <a:pt x="35" y="36"/>
                  </a:cubicBezTo>
                  <a:cubicBezTo>
                    <a:pt x="38" y="41"/>
                    <a:pt x="40" y="45"/>
                    <a:pt x="44" y="48"/>
                  </a:cubicBezTo>
                  <a:cubicBezTo>
                    <a:pt x="48" y="51"/>
                    <a:pt x="52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7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2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68" name="Freeform 367"/>
            <p:cNvSpPr>
              <a:spLocks/>
            </p:cNvSpPr>
            <p:nvPr/>
          </p:nvSpPr>
          <p:spPr bwMode="auto">
            <a:xfrm>
              <a:off x="1058863" y="1544639"/>
              <a:ext cx="53975" cy="49213"/>
            </a:xfrm>
            <a:custGeom>
              <a:avLst/>
              <a:gdLst>
                <a:gd name="T0" fmla="*/ 0 w 58"/>
                <a:gd name="T1" fmla="*/ 0 h 53"/>
                <a:gd name="T2" fmla="*/ 0 w 58"/>
                <a:gd name="T3" fmla="*/ 0 h 53"/>
                <a:gd name="T4" fmla="*/ 0 w 58"/>
                <a:gd name="T5" fmla="*/ 4 h 53"/>
                <a:gd name="T6" fmla="*/ 0 w 58"/>
                <a:gd name="T7" fmla="*/ 4 h 53"/>
                <a:gd name="T8" fmla="*/ 19 w 58"/>
                <a:gd name="T9" fmla="*/ 11 h 53"/>
                <a:gd name="T10" fmla="*/ 35 w 58"/>
                <a:gd name="T11" fmla="*/ 36 h 53"/>
                <a:gd name="T12" fmla="*/ 44 w 58"/>
                <a:gd name="T13" fmla="*/ 48 h 53"/>
                <a:gd name="T14" fmla="*/ 58 w 58"/>
                <a:gd name="T15" fmla="*/ 53 h 53"/>
                <a:gd name="T16" fmla="*/ 58 w 58"/>
                <a:gd name="T17" fmla="*/ 53 h 53"/>
                <a:gd name="T18" fmla="*/ 58 w 58"/>
                <a:gd name="T19" fmla="*/ 49 h 53"/>
                <a:gd name="T20" fmla="*/ 44 w 58"/>
                <a:gd name="T21" fmla="*/ 42 h 53"/>
                <a:gd name="T22" fmla="*/ 28 w 58"/>
                <a:gd name="T23" fmla="*/ 16 h 53"/>
                <a:gd name="T24" fmla="*/ 17 w 58"/>
                <a:gd name="T25" fmla="*/ 5 h 53"/>
                <a:gd name="T26" fmla="*/ 0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4"/>
                    <a:pt x="14" y="6"/>
                    <a:pt x="19" y="11"/>
                  </a:cubicBezTo>
                  <a:cubicBezTo>
                    <a:pt x="26" y="17"/>
                    <a:pt x="30" y="27"/>
                    <a:pt x="35" y="36"/>
                  </a:cubicBezTo>
                  <a:cubicBezTo>
                    <a:pt x="38" y="41"/>
                    <a:pt x="41" y="45"/>
                    <a:pt x="44" y="48"/>
                  </a:cubicBezTo>
                  <a:cubicBezTo>
                    <a:pt x="48" y="51"/>
                    <a:pt x="53" y="53"/>
                    <a:pt x="58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2" y="49"/>
                    <a:pt x="48" y="46"/>
                    <a:pt x="44" y="42"/>
                  </a:cubicBezTo>
                  <a:cubicBezTo>
                    <a:pt x="38" y="35"/>
                    <a:pt x="34" y="25"/>
                    <a:pt x="28" y="16"/>
                  </a:cubicBezTo>
                  <a:cubicBezTo>
                    <a:pt x="25" y="12"/>
                    <a:pt x="22" y="8"/>
                    <a:pt x="17" y="5"/>
                  </a:cubicBezTo>
                  <a:cubicBezTo>
                    <a:pt x="13" y="2"/>
                    <a:pt x="7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69" name="Freeform 368"/>
            <p:cNvSpPr>
              <a:spLocks/>
            </p:cNvSpPr>
            <p:nvPr/>
          </p:nvSpPr>
          <p:spPr bwMode="auto">
            <a:xfrm>
              <a:off x="1004888" y="15446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19 w 58"/>
                <a:gd name="T5" fmla="*/ 34 h 53"/>
                <a:gd name="T6" fmla="*/ 11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17 w 58"/>
                <a:gd name="T15" fmla="*/ 44 h 53"/>
                <a:gd name="T16" fmla="*/ 33 w 58"/>
                <a:gd name="T17" fmla="*/ 18 h 53"/>
                <a:gd name="T18" fmla="*/ 43 w 58"/>
                <a:gd name="T19" fmla="*/ 8 h 53"/>
                <a:gd name="T20" fmla="*/ 58 w 58"/>
                <a:gd name="T21" fmla="*/ 4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4" y="26"/>
                    <a:pt x="19" y="34"/>
                  </a:cubicBezTo>
                  <a:cubicBezTo>
                    <a:pt x="17" y="38"/>
                    <a:pt x="14" y="42"/>
                    <a:pt x="11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7" y="44"/>
                  </a:cubicBezTo>
                  <a:cubicBezTo>
                    <a:pt x="24" y="37"/>
                    <a:pt x="28" y="27"/>
                    <a:pt x="33" y="18"/>
                  </a:cubicBezTo>
                  <a:cubicBezTo>
                    <a:pt x="36" y="14"/>
                    <a:pt x="39" y="10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70" name="Freeform 369"/>
            <p:cNvSpPr>
              <a:spLocks/>
            </p:cNvSpPr>
            <p:nvPr/>
          </p:nvSpPr>
          <p:spPr bwMode="auto">
            <a:xfrm>
              <a:off x="1112838" y="1544639"/>
              <a:ext cx="53975" cy="49213"/>
            </a:xfrm>
            <a:custGeom>
              <a:avLst/>
              <a:gdLst>
                <a:gd name="T0" fmla="*/ 58 w 58"/>
                <a:gd name="T1" fmla="*/ 0 h 53"/>
                <a:gd name="T2" fmla="*/ 37 w 58"/>
                <a:gd name="T3" fmla="*/ 8 h 53"/>
                <a:gd name="T4" fmla="*/ 20 w 58"/>
                <a:gd name="T5" fmla="*/ 34 h 53"/>
                <a:gd name="T6" fmla="*/ 12 w 58"/>
                <a:gd name="T7" fmla="*/ 45 h 53"/>
                <a:gd name="T8" fmla="*/ 0 w 58"/>
                <a:gd name="T9" fmla="*/ 49 h 53"/>
                <a:gd name="T10" fmla="*/ 0 w 58"/>
                <a:gd name="T11" fmla="*/ 53 h 53"/>
                <a:gd name="T12" fmla="*/ 0 w 58"/>
                <a:gd name="T13" fmla="*/ 53 h 53"/>
                <a:gd name="T14" fmla="*/ 0 w 58"/>
                <a:gd name="T15" fmla="*/ 53 h 53"/>
                <a:gd name="T16" fmla="*/ 18 w 58"/>
                <a:gd name="T17" fmla="*/ 44 h 53"/>
                <a:gd name="T18" fmla="*/ 33 w 58"/>
                <a:gd name="T19" fmla="*/ 18 h 53"/>
                <a:gd name="T20" fmla="*/ 43 w 58"/>
                <a:gd name="T21" fmla="*/ 8 h 53"/>
                <a:gd name="T22" fmla="*/ 58 w 58"/>
                <a:gd name="T23" fmla="*/ 4 h 53"/>
                <a:gd name="T24" fmla="*/ 58 w 58"/>
                <a:gd name="T25" fmla="*/ 0 h 53"/>
                <a:gd name="T26" fmla="*/ 58 w 58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" h="53">
                  <a:moveTo>
                    <a:pt x="58" y="0"/>
                  </a:moveTo>
                  <a:cubicBezTo>
                    <a:pt x="49" y="0"/>
                    <a:pt x="42" y="3"/>
                    <a:pt x="37" y="8"/>
                  </a:cubicBezTo>
                  <a:cubicBezTo>
                    <a:pt x="29" y="15"/>
                    <a:pt x="25" y="26"/>
                    <a:pt x="20" y="34"/>
                  </a:cubicBezTo>
                  <a:cubicBezTo>
                    <a:pt x="17" y="38"/>
                    <a:pt x="15" y="42"/>
                    <a:pt x="12" y="45"/>
                  </a:cubicBezTo>
                  <a:cubicBezTo>
                    <a:pt x="8" y="47"/>
                    <a:pt x="5" y="49"/>
                    <a:pt x="0" y="4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3"/>
                    <a:pt x="13" y="49"/>
                    <a:pt x="18" y="44"/>
                  </a:cubicBezTo>
                  <a:cubicBezTo>
                    <a:pt x="24" y="37"/>
                    <a:pt x="28" y="27"/>
                    <a:pt x="33" y="18"/>
                  </a:cubicBezTo>
                  <a:cubicBezTo>
                    <a:pt x="36" y="14"/>
                    <a:pt x="39" y="10"/>
                    <a:pt x="43" y="8"/>
                  </a:cubicBezTo>
                  <a:cubicBezTo>
                    <a:pt x="47" y="5"/>
                    <a:pt x="52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71" name="Freeform 370"/>
            <p:cNvSpPr>
              <a:spLocks/>
            </p:cNvSpPr>
            <p:nvPr/>
          </p:nvSpPr>
          <p:spPr bwMode="auto">
            <a:xfrm>
              <a:off x="2020888" y="977901"/>
              <a:ext cx="49213" cy="55563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6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11 w 53"/>
                <a:gd name="T15" fmla="*/ 40 h 59"/>
                <a:gd name="T16" fmla="*/ 36 w 53"/>
                <a:gd name="T17" fmla="*/ 23 h 59"/>
                <a:gd name="T18" fmla="*/ 48 w 53"/>
                <a:gd name="T19" fmla="*/ 14 h 59"/>
                <a:gd name="T20" fmla="*/ 53 w 53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6" y="11"/>
                    <a:pt x="42" y="15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7" y="33"/>
                    <a:pt x="28" y="29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020888" y="869951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0 w 53"/>
                <a:gd name="T13" fmla="*/ 58 h 58"/>
                <a:gd name="T14" fmla="*/ 0 w 53"/>
                <a:gd name="T15" fmla="*/ 58 h 58"/>
                <a:gd name="T16" fmla="*/ 4 w 53"/>
                <a:gd name="T17" fmla="*/ 58 h 58"/>
                <a:gd name="T18" fmla="*/ 4 w 53"/>
                <a:gd name="T19" fmla="*/ 58 h 58"/>
                <a:gd name="T20" fmla="*/ 11 w 53"/>
                <a:gd name="T21" fmla="*/ 40 h 58"/>
                <a:gd name="T22" fmla="*/ 36 w 53"/>
                <a:gd name="T23" fmla="*/ 23 h 58"/>
                <a:gd name="T24" fmla="*/ 48 w 53"/>
                <a:gd name="T25" fmla="*/ 14 h 58"/>
                <a:gd name="T26" fmla="*/ 53 w 53"/>
                <a:gd name="T2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1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40"/>
                  </a:cubicBezTo>
                  <a:cubicBezTo>
                    <a:pt x="17" y="33"/>
                    <a:pt x="28" y="28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73" name="Freeform 372"/>
            <p:cNvSpPr>
              <a:spLocks noEditPoints="1"/>
            </p:cNvSpPr>
            <p:nvPr/>
          </p:nvSpPr>
          <p:spPr bwMode="auto">
            <a:xfrm>
              <a:off x="2020888" y="92392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0 w 53"/>
                <a:gd name="T13" fmla="*/ 0 h 58"/>
                <a:gd name="T14" fmla="*/ 8 w 53"/>
                <a:gd name="T15" fmla="*/ 22 h 58"/>
                <a:gd name="T16" fmla="*/ 34 w 53"/>
                <a:gd name="T17" fmla="*/ 39 h 58"/>
                <a:gd name="T18" fmla="*/ 45 w 53"/>
                <a:gd name="T19" fmla="*/ 47 h 58"/>
                <a:gd name="T20" fmla="*/ 49 w 53"/>
                <a:gd name="T21" fmla="*/ 58 h 58"/>
                <a:gd name="T22" fmla="*/ 53 w 53"/>
                <a:gd name="T23" fmla="*/ 58 h 58"/>
                <a:gd name="T24" fmla="*/ 45 w 53"/>
                <a:gd name="T25" fmla="*/ 41 h 58"/>
                <a:gd name="T26" fmla="*/ 18 w 53"/>
                <a:gd name="T27" fmla="*/ 25 h 58"/>
                <a:gd name="T28" fmla="*/ 8 w 53"/>
                <a:gd name="T29" fmla="*/ 15 h 58"/>
                <a:gd name="T30" fmla="*/ 4 w 53"/>
                <a:gd name="T31" fmla="*/ 0 h 58"/>
                <a:gd name="T32" fmla="*/ 4 w 53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3" y="17"/>
                    <a:pt x="8" y="22"/>
                  </a:cubicBezTo>
                  <a:cubicBezTo>
                    <a:pt x="15" y="30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5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74" name="Freeform 373"/>
            <p:cNvSpPr>
              <a:spLocks noEditPoints="1"/>
            </p:cNvSpPr>
            <p:nvPr/>
          </p:nvSpPr>
          <p:spPr bwMode="auto">
            <a:xfrm>
              <a:off x="2020888" y="81597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5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75" name="Freeform 374"/>
            <p:cNvSpPr>
              <a:spLocks/>
            </p:cNvSpPr>
            <p:nvPr/>
          </p:nvSpPr>
          <p:spPr bwMode="auto">
            <a:xfrm>
              <a:off x="1687513" y="1547814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7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11 w 53"/>
                <a:gd name="T15" fmla="*/ 39 h 58"/>
                <a:gd name="T16" fmla="*/ 37 w 53"/>
                <a:gd name="T17" fmla="*/ 23 h 58"/>
                <a:gd name="T18" fmla="*/ 48 w 53"/>
                <a:gd name="T19" fmla="*/ 14 h 58"/>
                <a:gd name="T20" fmla="*/ 53 w 53"/>
                <a:gd name="T2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7" y="10"/>
                    <a:pt x="42" y="14"/>
                  </a:cubicBezTo>
                  <a:cubicBezTo>
                    <a:pt x="36" y="20"/>
                    <a:pt x="26" y="24"/>
                    <a:pt x="17" y="30"/>
                  </a:cubicBezTo>
                  <a:cubicBezTo>
                    <a:pt x="12" y="33"/>
                    <a:pt x="8" y="36"/>
                    <a:pt x="5" y="41"/>
                  </a:cubicBezTo>
                  <a:cubicBezTo>
                    <a:pt x="2" y="45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39"/>
                  </a:cubicBezTo>
                  <a:cubicBezTo>
                    <a:pt x="18" y="32"/>
                    <a:pt x="28" y="28"/>
                    <a:pt x="37" y="23"/>
                  </a:cubicBezTo>
                  <a:cubicBezTo>
                    <a:pt x="41" y="20"/>
                    <a:pt x="45" y="17"/>
                    <a:pt x="48" y="14"/>
                  </a:cubicBezTo>
                  <a:cubicBezTo>
                    <a:pt x="51" y="10"/>
                    <a:pt x="53" y="5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76" name="Freeform 375"/>
            <p:cNvSpPr>
              <a:spLocks/>
            </p:cNvSpPr>
            <p:nvPr/>
          </p:nvSpPr>
          <p:spPr bwMode="auto">
            <a:xfrm>
              <a:off x="1687513" y="1438276"/>
              <a:ext cx="49213" cy="53975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7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4 w 53"/>
                <a:gd name="T15" fmla="*/ 59 h 59"/>
                <a:gd name="T16" fmla="*/ 11 w 53"/>
                <a:gd name="T17" fmla="*/ 40 h 59"/>
                <a:gd name="T18" fmla="*/ 37 w 53"/>
                <a:gd name="T19" fmla="*/ 23 h 59"/>
                <a:gd name="T20" fmla="*/ 48 w 53"/>
                <a:gd name="T21" fmla="*/ 14 h 59"/>
                <a:gd name="T22" fmla="*/ 53 w 53"/>
                <a:gd name="T2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7" y="11"/>
                    <a:pt x="42" y="15"/>
                  </a:cubicBezTo>
                  <a:cubicBezTo>
                    <a:pt x="36" y="20"/>
                    <a:pt x="26" y="24"/>
                    <a:pt x="17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8" y="33"/>
                    <a:pt x="28" y="29"/>
                    <a:pt x="37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77" name="Freeform 376"/>
            <p:cNvSpPr>
              <a:spLocks noEditPoints="1"/>
            </p:cNvSpPr>
            <p:nvPr/>
          </p:nvSpPr>
          <p:spPr bwMode="auto">
            <a:xfrm>
              <a:off x="1687513" y="1492251"/>
              <a:ext cx="49213" cy="55563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5 w 53"/>
                <a:gd name="T15" fmla="*/ 38 h 58"/>
                <a:gd name="T16" fmla="*/ 45 w 53"/>
                <a:gd name="T17" fmla="*/ 46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0 h 58"/>
                <a:gd name="T24" fmla="*/ 19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  <a:gd name="T30" fmla="*/ 4 w 53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4" y="16"/>
                    <a:pt x="8" y="21"/>
                  </a:cubicBezTo>
                  <a:cubicBezTo>
                    <a:pt x="16" y="29"/>
                    <a:pt x="26" y="33"/>
                    <a:pt x="35" y="38"/>
                  </a:cubicBezTo>
                  <a:cubicBezTo>
                    <a:pt x="39" y="41"/>
                    <a:pt x="43" y="43"/>
                    <a:pt x="45" y="46"/>
                  </a:cubicBezTo>
                  <a:cubicBezTo>
                    <a:pt x="48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0"/>
                    <a:pt x="50" y="45"/>
                    <a:pt x="45" y="40"/>
                  </a:cubicBezTo>
                  <a:cubicBezTo>
                    <a:pt x="38" y="34"/>
                    <a:pt x="27" y="30"/>
                    <a:pt x="19" y="25"/>
                  </a:cubicBezTo>
                  <a:cubicBezTo>
                    <a:pt x="15" y="22"/>
                    <a:pt x="11" y="19"/>
                    <a:pt x="8" y="15"/>
                  </a:cubicBezTo>
                  <a:cubicBezTo>
                    <a:pt x="6" y="11"/>
                    <a:pt x="4" y="6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78" name="Freeform 377"/>
            <p:cNvSpPr>
              <a:spLocks noEditPoints="1"/>
            </p:cNvSpPr>
            <p:nvPr/>
          </p:nvSpPr>
          <p:spPr bwMode="auto">
            <a:xfrm>
              <a:off x="1687513" y="1384301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2 h 58"/>
                <a:gd name="T14" fmla="*/ 35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5 w 53"/>
                <a:gd name="T23" fmla="*/ 41 h 58"/>
                <a:gd name="T24" fmla="*/ 19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4" y="17"/>
                    <a:pt x="8" y="22"/>
                  </a:cubicBezTo>
                  <a:cubicBezTo>
                    <a:pt x="16" y="30"/>
                    <a:pt x="26" y="34"/>
                    <a:pt x="35" y="39"/>
                  </a:cubicBezTo>
                  <a:cubicBezTo>
                    <a:pt x="39" y="41"/>
                    <a:pt x="43" y="44"/>
                    <a:pt x="45" y="47"/>
                  </a:cubicBezTo>
                  <a:cubicBezTo>
                    <a:pt x="48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50" y="45"/>
                    <a:pt x="45" y="41"/>
                  </a:cubicBezTo>
                  <a:cubicBezTo>
                    <a:pt x="38" y="35"/>
                    <a:pt x="27" y="31"/>
                    <a:pt x="19" y="25"/>
                  </a:cubicBezTo>
                  <a:cubicBezTo>
                    <a:pt x="15" y="22"/>
                    <a:pt x="11" y="19"/>
                    <a:pt x="8" y="15"/>
                  </a:cubicBezTo>
                  <a:cubicBezTo>
                    <a:pt x="6" y="11"/>
                    <a:pt x="4" y="7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79" name="Freeform 378"/>
            <p:cNvSpPr>
              <a:spLocks/>
            </p:cNvSpPr>
            <p:nvPr/>
          </p:nvSpPr>
          <p:spPr bwMode="auto">
            <a:xfrm>
              <a:off x="2590801" y="2454276"/>
              <a:ext cx="50800" cy="55563"/>
            </a:xfrm>
            <a:custGeom>
              <a:avLst/>
              <a:gdLst>
                <a:gd name="T0" fmla="*/ 53 w 53"/>
                <a:gd name="T1" fmla="*/ 0 h 59"/>
                <a:gd name="T2" fmla="*/ 49 w 53"/>
                <a:gd name="T3" fmla="*/ 0 h 59"/>
                <a:gd name="T4" fmla="*/ 42 w 53"/>
                <a:gd name="T5" fmla="*/ 15 h 59"/>
                <a:gd name="T6" fmla="*/ 16 w 53"/>
                <a:gd name="T7" fmla="*/ 30 h 59"/>
                <a:gd name="T8" fmla="*/ 5 w 53"/>
                <a:gd name="T9" fmla="*/ 41 h 59"/>
                <a:gd name="T10" fmla="*/ 0 w 53"/>
                <a:gd name="T11" fmla="*/ 59 h 59"/>
                <a:gd name="T12" fmla="*/ 4 w 53"/>
                <a:gd name="T13" fmla="*/ 59 h 59"/>
                <a:gd name="T14" fmla="*/ 11 w 53"/>
                <a:gd name="T15" fmla="*/ 40 h 59"/>
                <a:gd name="T16" fmla="*/ 36 w 53"/>
                <a:gd name="T17" fmla="*/ 23 h 59"/>
                <a:gd name="T18" fmla="*/ 48 w 53"/>
                <a:gd name="T19" fmla="*/ 14 h 59"/>
                <a:gd name="T20" fmla="*/ 53 w 53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9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7"/>
                    <a:pt x="46" y="11"/>
                    <a:pt x="42" y="15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2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50"/>
                    <a:pt x="7" y="45"/>
                    <a:pt x="11" y="40"/>
                  </a:cubicBezTo>
                  <a:cubicBezTo>
                    <a:pt x="17" y="33"/>
                    <a:pt x="28" y="29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1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80" name="Freeform 379"/>
            <p:cNvSpPr>
              <a:spLocks/>
            </p:cNvSpPr>
            <p:nvPr/>
          </p:nvSpPr>
          <p:spPr bwMode="auto">
            <a:xfrm>
              <a:off x="2590801" y="2346326"/>
              <a:ext cx="50800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5 w 53"/>
                <a:gd name="T9" fmla="*/ 41 h 58"/>
                <a:gd name="T10" fmla="*/ 0 w 53"/>
                <a:gd name="T11" fmla="*/ 58 h 58"/>
                <a:gd name="T12" fmla="*/ 0 w 53"/>
                <a:gd name="T13" fmla="*/ 58 h 58"/>
                <a:gd name="T14" fmla="*/ 0 w 53"/>
                <a:gd name="T15" fmla="*/ 58 h 58"/>
                <a:gd name="T16" fmla="*/ 4 w 53"/>
                <a:gd name="T17" fmla="*/ 58 h 58"/>
                <a:gd name="T18" fmla="*/ 4 w 53"/>
                <a:gd name="T19" fmla="*/ 58 h 58"/>
                <a:gd name="T20" fmla="*/ 11 w 53"/>
                <a:gd name="T21" fmla="*/ 40 h 58"/>
                <a:gd name="T22" fmla="*/ 36 w 53"/>
                <a:gd name="T23" fmla="*/ 23 h 58"/>
                <a:gd name="T24" fmla="*/ 48 w 53"/>
                <a:gd name="T25" fmla="*/ 14 h 58"/>
                <a:gd name="T26" fmla="*/ 53 w 53"/>
                <a:gd name="T2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8" y="37"/>
                    <a:pt x="5" y="41"/>
                  </a:cubicBezTo>
                  <a:cubicBezTo>
                    <a:pt x="2" y="46"/>
                    <a:pt x="0" y="51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7" y="44"/>
                    <a:pt x="11" y="40"/>
                  </a:cubicBezTo>
                  <a:cubicBezTo>
                    <a:pt x="17" y="33"/>
                    <a:pt x="28" y="28"/>
                    <a:pt x="36" y="23"/>
                  </a:cubicBezTo>
                  <a:cubicBezTo>
                    <a:pt x="41" y="21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81" name="Freeform 380"/>
            <p:cNvSpPr>
              <a:spLocks noEditPoints="1"/>
            </p:cNvSpPr>
            <p:nvPr/>
          </p:nvSpPr>
          <p:spPr bwMode="auto">
            <a:xfrm>
              <a:off x="2590801" y="2400301"/>
              <a:ext cx="50800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0 w 53"/>
                <a:gd name="T13" fmla="*/ 0 h 58"/>
                <a:gd name="T14" fmla="*/ 8 w 53"/>
                <a:gd name="T15" fmla="*/ 22 h 58"/>
                <a:gd name="T16" fmla="*/ 34 w 53"/>
                <a:gd name="T17" fmla="*/ 39 h 58"/>
                <a:gd name="T18" fmla="*/ 45 w 53"/>
                <a:gd name="T19" fmla="*/ 47 h 58"/>
                <a:gd name="T20" fmla="*/ 49 w 53"/>
                <a:gd name="T21" fmla="*/ 58 h 58"/>
                <a:gd name="T22" fmla="*/ 53 w 53"/>
                <a:gd name="T23" fmla="*/ 58 h 58"/>
                <a:gd name="T24" fmla="*/ 44 w 53"/>
                <a:gd name="T25" fmla="*/ 41 h 58"/>
                <a:gd name="T26" fmla="*/ 18 w 53"/>
                <a:gd name="T27" fmla="*/ 25 h 58"/>
                <a:gd name="T28" fmla="*/ 8 w 53"/>
                <a:gd name="T29" fmla="*/ 15 h 58"/>
                <a:gd name="T30" fmla="*/ 4 w 53"/>
                <a:gd name="T31" fmla="*/ 0 h 58"/>
                <a:gd name="T32" fmla="*/ 4 w 53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3" y="17"/>
                    <a:pt x="8" y="22"/>
                  </a:cubicBezTo>
                  <a:cubicBezTo>
                    <a:pt x="15" y="30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4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82" name="Freeform 381"/>
            <p:cNvSpPr>
              <a:spLocks noEditPoints="1"/>
            </p:cNvSpPr>
            <p:nvPr/>
          </p:nvSpPr>
          <p:spPr bwMode="auto">
            <a:xfrm>
              <a:off x="2590801" y="2292351"/>
              <a:ext cx="50800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9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5"/>
                    <a:pt x="27" y="31"/>
                    <a:pt x="18" y="25"/>
                  </a:cubicBezTo>
                  <a:cubicBezTo>
                    <a:pt x="14" y="22"/>
                    <a:pt x="11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1470026" y="2540001"/>
              <a:ext cx="49213" cy="55563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4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11 w 53"/>
                <a:gd name="T15" fmla="*/ 40 h 58"/>
                <a:gd name="T16" fmla="*/ 36 w 53"/>
                <a:gd name="T17" fmla="*/ 23 h 58"/>
                <a:gd name="T18" fmla="*/ 48 w 53"/>
                <a:gd name="T19" fmla="*/ 14 h 58"/>
                <a:gd name="T20" fmla="*/ 53 w 53"/>
                <a:gd name="T2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1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7" y="36"/>
                    <a:pt x="4" y="41"/>
                  </a:cubicBezTo>
                  <a:cubicBezTo>
                    <a:pt x="1" y="46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6" y="44"/>
                    <a:pt x="11" y="40"/>
                  </a:cubicBezTo>
                  <a:cubicBezTo>
                    <a:pt x="17" y="33"/>
                    <a:pt x="27" y="28"/>
                    <a:pt x="36" y="23"/>
                  </a:cubicBezTo>
                  <a:cubicBezTo>
                    <a:pt x="41" y="20"/>
                    <a:pt x="45" y="18"/>
                    <a:pt x="48" y="14"/>
                  </a:cubicBezTo>
                  <a:cubicBezTo>
                    <a:pt x="51" y="10"/>
                    <a:pt x="53" y="6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84" name="Freeform 383"/>
            <p:cNvSpPr>
              <a:spLocks/>
            </p:cNvSpPr>
            <p:nvPr/>
          </p:nvSpPr>
          <p:spPr bwMode="auto">
            <a:xfrm>
              <a:off x="1470026" y="2432051"/>
              <a:ext cx="49213" cy="53975"/>
            </a:xfrm>
            <a:custGeom>
              <a:avLst/>
              <a:gdLst>
                <a:gd name="T0" fmla="*/ 53 w 53"/>
                <a:gd name="T1" fmla="*/ 0 h 58"/>
                <a:gd name="T2" fmla="*/ 49 w 53"/>
                <a:gd name="T3" fmla="*/ 0 h 58"/>
                <a:gd name="T4" fmla="*/ 42 w 53"/>
                <a:gd name="T5" fmla="*/ 14 h 58"/>
                <a:gd name="T6" fmla="*/ 16 w 53"/>
                <a:gd name="T7" fmla="*/ 30 h 58"/>
                <a:gd name="T8" fmla="*/ 4 w 53"/>
                <a:gd name="T9" fmla="*/ 41 h 58"/>
                <a:gd name="T10" fmla="*/ 0 w 53"/>
                <a:gd name="T11" fmla="*/ 58 h 58"/>
                <a:gd name="T12" fmla="*/ 4 w 53"/>
                <a:gd name="T13" fmla="*/ 58 h 58"/>
                <a:gd name="T14" fmla="*/ 4 w 53"/>
                <a:gd name="T15" fmla="*/ 58 h 58"/>
                <a:gd name="T16" fmla="*/ 11 w 53"/>
                <a:gd name="T17" fmla="*/ 39 h 58"/>
                <a:gd name="T18" fmla="*/ 36 w 53"/>
                <a:gd name="T19" fmla="*/ 23 h 58"/>
                <a:gd name="T20" fmla="*/ 48 w 53"/>
                <a:gd name="T21" fmla="*/ 14 h 58"/>
                <a:gd name="T22" fmla="*/ 53 w 53"/>
                <a:gd name="T2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8">
                  <a:moveTo>
                    <a:pt x="5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6"/>
                    <a:pt x="46" y="10"/>
                    <a:pt x="42" y="14"/>
                  </a:cubicBezTo>
                  <a:cubicBezTo>
                    <a:pt x="35" y="20"/>
                    <a:pt x="25" y="24"/>
                    <a:pt x="16" y="30"/>
                  </a:cubicBezTo>
                  <a:cubicBezTo>
                    <a:pt x="12" y="33"/>
                    <a:pt x="7" y="36"/>
                    <a:pt x="4" y="41"/>
                  </a:cubicBezTo>
                  <a:cubicBezTo>
                    <a:pt x="1" y="45"/>
                    <a:pt x="0" y="51"/>
                    <a:pt x="0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0"/>
                    <a:pt x="6" y="44"/>
                    <a:pt x="11" y="39"/>
                  </a:cubicBezTo>
                  <a:cubicBezTo>
                    <a:pt x="17" y="32"/>
                    <a:pt x="27" y="28"/>
                    <a:pt x="36" y="23"/>
                  </a:cubicBezTo>
                  <a:cubicBezTo>
                    <a:pt x="40" y="20"/>
                    <a:pt x="45" y="17"/>
                    <a:pt x="48" y="14"/>
                  </a:cubicBezTo>
                  <a:cubicBezTo>
                    <a:pt x="51" y="10"/>
                    <a:pt x="53" y="5"/>
                    <a:pt x="5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85" name="Freeform 384"/>
            <p:cNvSpPr>
              <a:spLocks noEditPoints="1"/>
            </p:cNvSpPr>
            <p:nvPr/>
          </p:nvSpPr>
          <p:spPr bwMode="auto">
            <a:xfrm>
              <a:off x="1470026" y="248602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9 h 58"/>
                <a:gd name="T16" fmla="*/ 45 w 53"/>
                <a:gd name="T17" fmla="*/ 47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  <a:gd name="T30" fmla="*/ 4 w 53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4"/>
                    <a:pt x="34" y="39"/>
                  </a:cubicBezTo>
                  <a:cubicBezTo>
                    <a:pt x="38" y="41"/>
                    <a:pt x="42" y="44"/>
                    <a:pt x="45" y="47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1"/>
                    <a:pt x="49" y="45"/>
                    <a:pt x="44" y="41"/>
                  </a:cubicBezTo>
                  <a:cubicBezTo>
                    <a:pt x="37" y="34"/>
                    <a:pt x="27" y="31"/>
                    <a:pt x="18" y="25"/>
                  </a:cubicBezTo>
                  <a:cubicBezTo>
                    <a:pt x="14" y="22"/>
                    <a:pt x="10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86" name="Freeform 385"/>
            <p:cNvSpPr>
              <a:spLocks noEditPoints="1"/>
            </p:cNvSpPr>
            <p:nvPr/>
          </p:nvSpPr>
          <p:spPr bwMode="auto">
            <a:xfrm>
              <a:off x="1470026" y="2378076"/>
              <a:ext cx="49213" cy="53975"/>
            </a:xfrm>
            <a:custGeom>
              <a:avLst/>
              <a:gdLst>
                <a:gd name="T0" fmla="*/ 53 w 53"/>
                <a:gd name="T1" fmla="*/ 58 h 58"/>
                <a:gd name="T2" fmla="*/ 53 w 53"/>
                <a:gd name="T3" fmla="*/ 58 h 58"/>
                <a:gd name="T4" fmla="*/ 53 w 53"/>
                <a:gd name="T5" fmla="*/ 58 h 58"/>
                <a:gd name="T6" fmla="*/ 53 w 53"/>
                <a:gd name="T7" fmla="*/ 58 h 58"/>
                <a:gd name="T8" fmla="*/ 4 w 53"/>
                <a:gd name="T9" fmla="*/ 0 h 58"/>
                <a:gd name="T10" fmla="*/ 0 w 53"/>
                <a:gd name="T11" fmla="*/ 0 h 58"/>
                <a:gd name="T12" fmla="*/ 8 w 53"/>
                <a:gd name="T13" fmla="*/ 21 h 58"/>
                <a:gd name="T14" fmla="*/ 34 w 53"/>
                <a:gd name="T15" fmla="*/ 38 h 58"/>
                <a:gd name="T16" fmla="*/ 45 w 53"/>
                <a:gd name="T17" fmla="*/ 46 h 58"/>
                <a:gd name="T18" fmla="*/ 49 w 53"/>
                <a:gd name="T19" fmla="*/ 58 h 58"/>
                <a:gd name="T20" fmla="*/ 53 w 53"/>
                <a:gd name="T21" fmla="*/ 58 h 58"/>
                <a:gd name="T22" fmla="*/ 44 w 53"/>
                <a:gd name="T23" fmla="*/ 41 h 58"/>
                <a:gd name="T24" fmla="*/ 18 w 53"/>
                <a:gd name="T25" fmla="*/ 25 h 58"/>
                <a:gd name="T26" fmla="*/ 8 w 53"/>
                <a:gd name="T27" fmla="*/ 15 h 58"/>
                <a:gd name="T28" fmla="*/ 4 w 53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8">
                  <a:moveTo>
                    <a:pt x="5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6"/>
                    <a:pt x="8" y="21"/>
                  </a:cubicBezTo>
                  <a:cubicBezTo>
                    <a:pt x="15" y="29"/>
                    <a:pt x="26" y="33"/>
                    <a:pt x="34" y="38"/>
                  </a:cubicBezTo>
                  <a:cubicBezTo>
                    <a:pt x="38" y="41"/>
                    <a:pt x="42" y="43"/>
                    <a:pt x="45" y="46"/>
                  </a:cubicBezTo>
                  <a:cubicBezTo>
                    <a:pt x="47" y="50"/>
                    <a:pt x="49" y="53"/>
                    <a:pt x="4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0"/>
                    <a:pt x="49" y="45"/>
                    <a:pt x="44" y="41"/>
                  </a:cubicBezTo>
                  <a:cubicBezTo>
                    <a:pt x="37" y="34"/>
                    <a:pt x="27" y="30"/>
                    <a:pt x="18" y="25"/>
                  </a:cubicBezTo>
                  <a:cubicBezTo>
                    <a:pt x="14" y="22"/>
                    <a:pt x="10" y="19"/>
                    <a:pt x="8" y="15"/>
                  </a:cubicBezTo>
                  <a:cubicBezTo>
                    <a:pt x="5" y="11"/>
                    <a:pt x="4" y="6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87" name="Rectangle 386"/>
            <p:cNvSpPr>
              <a:spLocks noChangeArrowheads="1"/>
            </p:cNvSpPr>
            <p:nvPr/>
          </p:nvSpPr>
          <p:spPr bwMode="auto">
            <a:xfrm>
              <a:off x="2190751" y="214471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88" name="Rectangle 387"/>
            <p:cNvSpPr>
              <a:spLocks noChangeArrowheads="1"/>
            </p:cNvSpPr>
            <p:nvPr/>
          </p:nvSpPr>
          <p:spPr bwMode="auto">
            <a:xfrm>
              <a:off x="2190751" y="214471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89" name="Rectangle 388"/>
            <p:cNvSpPr>
              <a:spLocks noChangeArrowheads="1"/>
            </p:cNvSpPr>
            <p:nvPr/>
          </p:nvSpPr>
          <p:spPr bwMode="auto">
            <a:xfrm>
              <a:off x="869951" y="175577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90" name="Rectangle 389"/>
            <p:cNvSpPr>
              <a:spLocks noChangeArrowheads="1"/>
            </p:cNvSpPr>
            <p:nvPr/>
          </p:nvSpPr>
          <p:spPr bwMode="auto">
            <a:xfrm>
              <a:off x="869951" y="175577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91" name="Rectangle 390"/>
            <p:cNvSpPr>
              <a:spLocks noChangeArrowheads="1"/>
            </p:cNvSpPr>
            <p:nvPr/>
          </p:nvSpPr>
          <p:spPr bwMode="auto">
            <a:xfrm>
              <a:off x="2198688" y="1133476"/>
              <a:ext cx="13493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92" name="Rectangle 391"/>
            <p:cNvSpPr>
              <a:spLocks noChangeArrowheads="1"/>
            </p:cNvSpPr>
            <p:nvPr/>
          </p:nvSpPr>
          <p:spPr bwMode="auto">
            <a:xfrm>
              <a:off x="2198688" y="1133476"/>
              <a:ext cx="134938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93" name="Rectangle 392"/>
            <p:cNvSpPr>
              <a:spLocks noChangeArrowheads="1"/>
            </p:cNvSpPr>
            <p:nvPr/>
          </p:nvSpPr>
          <p:spPr bwMode="auto">
            <a:xfrm>
              <a:off x="2728913" y="83026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94" name="Rectangle 393"/>
            <p:cNvSpPr>
              <a:spLocks noChangeArrowheads="1"/>
            </p:cNvSpPr>
            <p:nvPr/>
          </p:nvSpPr>
          <p:spPr bwMode="auto">
            <a:xfrm>
              <a:off x="2728913" y="830264"/>
              <a:ext cx="133350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95" name="Rectangle 394"/>
            <p:cNvSpPr>
              <a:spLocks noChangeArrowheads="1"/>
            </p:cNvSpPr>
            <p:nvPr/>
          </p:nvSpPr>
          <p:spPr bwMode="auto">
            <a:xfrm>
              <a:off x="1404938" y="282892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96" name="Rectangle 395"/>
            <p:cNvSpPr>
              <a:spLocks noChangeArrowheads="1"/>
            </p:cNvSpPr>
            <p:nvPr/>
          </p:nvSpPr>
          <p:spPr bwMode="auto">
            <a:xfrm>
              <a:off x="1404938" y="2828926"/>
              <a:ext cx="134938" cy="47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97" name="Freeform 396"/>
            <p:cNvSpPr>
              <a:spLocks/>
            </p:cNvSpPr>
            <p:nvPr/>
          </p:nvSpPr>
          <p:spPr bwMode="auto">
            <a:xfrm>
              <a:off x="1747838" y="247650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2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2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98" name="Freeform 397"/>
            <p:cNvSpPr>
              <a:spLocks/>
            </p:cNvSpPr>
            <p:nvPr/>
          </p:nvSpPr>
          <p:spPr bwMode="auto">
            <a:xfrm>
              <a:off x="1747838" y="247650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2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2"/>
                  </a:lnTo>
                  <a:lnTo>
                    <a:pt x="6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962026" y="83185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1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1"/>
                  </a:lnTo>
                  <a:lnTo>
                    <a:pt x="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962026" y="831851"/>
              <a:ext cx="98425" cy="96838"/>
            </a:xfrm>
            <a:custGeom>
              <a:avLst/>
              <a:gdLst>
                <a:gd name="T0" fmla="*/ 61 w 62"/>
                <a:gd name="T1" fmla="*/ 0 h 61"/>
                <a:gd name="T2" fmla="*/ 0 w 62"/>
                <a:gd name="T3" fmla="*/ 59 h 61"/>
                <a:gd name="T4" fmla="*/ 2 w 62"/>
                <a:gd name="T5" fmla="*/ 61 h 61"/>
                <a:gd name="T6" fmla="*/ 62 w 62"/>
                <a:gd name="T7" fmla="*/ 1 h 61"/>
                <a:gd name="T8" fmla="*/ 61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61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2" y="1"/>
                  </a:lnTo>
                  <a:lnTo>
                    <a:pt x="6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794001" y="1803401"/>
              <a:ext cx="96838" cy="96838"/>
            </a:xfrm>
            <a:custGeom>
              <a:avLst/>
              <a:gdLst>
                <a:gd name="T0" fmla="*/ 60 w 61"/>
                <a:gd name="T1" fmla="*/ 0 h 61"/>
                <a:gd name="T2" fmla="*/ 0 w 61"/>
                <a:gd name="T3" fmla="*/ 59 h 61"/>
                <a:gd name="T4" fmla="*/ 2 w 61"/>
                <a:gd name="T5" fmla="*/ 61 h 61"/>
                <a:gd name="T6" fmla="*/ 61 w 61"/>
                <a:gd name="T7" fmla="*/ 2 h 61"/>
                <a:gd name="T8" fmla="*/ 60 w 6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0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1" y="2"/>
                  </a:lnTo>
                  <a:lnTo>
                    <a:pt x="6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402" name="Freeform 401"/>
            <p:cNvSpPr>
              <a:spLocks/>
            </p:cNvSpPr>
            <p:nvPr/>
          </p:nvSpPr>
          <p:spPr bwMode="auto">
            <a:xfrm>
              <a:off x="2794001" y="1803401"/>
              <a:ext cx="96838" cy="96838"/>
            </a:xfrm>
            <a:custGeom>
              <a:avLst/>
              <a:gdLst>
                <a:gd name="T0" fmla="*/ 60 w 61"/>
                <a:gd name="T1" fmla="*/ 0 h 61"/>
                <a:gd name="T2" fmla="*/ 0 w 61"/>
                <a:gd name="T3" fmla="*/ 59 h 61"/>
                <a:gd name="T4" fmla="*/ 2 w 61"/>
                <a:gd name="T5" fmla="*/ 61 h 61"/>
                <a:gd name="T6" fmla="*/ 61 w 61"/>
                <a:gd name="T7" fmla="*/ 2 h 61"/>
                <a:gd name="T8" fmla="*/ 60 w 6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60" y="0"/>
                  </a:moveTo>
                  <a:lnTo>
                    <a:pt x="0" y="59"/>
                  </a:lnTo>
                  <a:lnTo>
                    <a:pt x="2" y="61"/>
                  </a:lnTo>
                  <a:lnTo>
                    <a:pt x="61" y="2"/>
                  </a:lnTo>
                  <a:lnTo>
                    <a:pt x="6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403" name="Freeform 402"/>
            <p:cNvSpPr>
              <a:spLocks/>
            </p:cNvSpPr>
            <p:nvPr/>
          </p:nvSpPr>
          <p:spPr bwMode="auto">
            <a:xfrm>
              <a:off x="1962151" y="2360614"/>
              <a:ext cx="65088" cy="66675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7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7 h 70"/>
                <a:gd name="T16" fmla="*/ 27 w 70"/>
                <a:gd name="T17" fmla="*/ 22 h 70"/>
                <a:gd name="T18" fmla="*/ 35 w 70"/>
                <a:gd name="T19" fmla="*/ 20 h 70"/>
                <a:gd name="T20" fmla="*/ 42 w 70"/>
                <a:gd name="T21" fmla="*/ 21 h 70"/>
                <a:gd name="T22" fmla="*/ 48 w 70"/>
                <a:gd name="T23" fmla="*/ 27 h 70"/>
                <a:gd name="T24" fmla="*/ 48 w 70"/>
                <a:gd name="T25" fmla="*/ 27 h 70"/>
                <a:gd name="T26" fmla="*/ 50 w 70"/>
                <a:gd name="T27" fmla="*/ 35 h 70"/>
                <a:gd name="T28" fmla="*/ 48 w 70"/>
                <a:gd name="T29" fmla="*/ 42 h 70"/>
                <a:gd name="T30" fmla="*/ 43 w 70"/>
                <a:gd name="T31" fmla="*/ 47 h 70"/>
                <a:gd name="T32" fmla="*/ 43 w 70"/>
                <a:gd name="T33" fmla="*/ 47 h 70"/>
                <a:gd name="T34" fmla="*/ 48 w 70"/>
                <a:gd name="T35" fmla="*/ 56 h 70"/>
                <a:gd name="T36" fmla="*/ 53 w 70"/>
                <a:gd name="T37" fmla="*/ 64 h 70"/>
                <a:gd name="T38" fmla="*/ 66 w 70"/>
                <a:gd name="T39" fmla="*/ 51 h 70"/>
                <a:gd name="T40" fmla="*/ 70 w 70"/>
                <a:gd name="T41" fmla="*/ 35 h 70"/>
                <a:gd name="T42" fmla="*/ 64 w 70"/>
                <a:gd name="T43" fmla="*/ 16 h 70"/>
                <a:gd name="T44" fmla="*/ 64 w 70"/>
                <a:gd name="T45" fmla="*/ 16 h 70"/>
                <a:gd name="T46" fmla="*/ 51 w 70"/>
                <a:gd name="T47" fmla="*/ 4 h 70"/>
                <a:gd name="T48" fmla="*/ 35 w 70"/>
                <a:gd name="T49" fmla="*/ 0 h 70"/>
                <a:gd name="T50" fmla="*/ 16 w 70"/>
                <a:gd name="T51" fmla="*/ 5 h 70"/>
                <a:gd name="T52" fmla="*/ 4 w 70"/>
                <a:gd name="T53" fmla="*/ 18 h 70"/>
                <a:gd name="T54" fmla="*/ 0 w 70"/>
                <a:gd name="T55" fmla="*/ 35 h 70"/>
                <a:gd name="T56" fmla="*/ 5 w 70"/>
                <a:gd name="T57" fmla="*/ 53 h 70"/>
                <a:gd name="T58" fmla="*/ 5 w 70"/>
                <a:gd name="T59" fmla="*/ 53 h 70"/>
                <a:gd name="T60" fmla="*/ 18 w 70"/>
                <a:gd name="T61" fmla="*/ 65 h 70"/>
                <a:gd name="T62" fmla="*/ 35 w 70"/>
                <a:gd name="T63" fmla="*/ 70 h 70"/>
                <a:gd name="T64" fmla="*/ 53 w 70"/>
                <a:gd name="T65" fmla="*/ 64 h 70"/>
                <a:gd name="T66" fmla="*/ 53 w 70"/>
                <a:gd name="T67" fmla="*/ 64 h 70"/>
                <a:gd name="T68" fmla="*/ 48 w 70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40" y="49"/>
                    <a:pt x="38" y="50"/>
                    <a:pt x="35" y="50"/>
                  </a:cubicBezTo>
                  <a:cubicBezTo>
                    <a:pt x="32" y="50"/>
                    <a:pt x="30" y="49"/>
                    <a:pt x="28" y="48"/>
                  </a:cubicBezTo>
                  <a:cubicBezTo>
                    <a:pt x="25" y="47"/>
                    <a:pt x="23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0"/>
                    <a:pt x="20" y="37"/>
                    <a:pt x="20" y="35"/>
                  </a:cubicBezTo>
                  <a:cubicBezTo>
                    <a:pt x="20" y="32"/>
                    <a:pt x="20" y="30"/>
                    <a:pt x="22" y="27"/>
                  </a:cubicBezTo>
                  <a:cubicBezTo>
                    <a:pt x="23" y="25"/>
                    <a:pt x="24" y="23"/>
                    <a:pt x="27" y="22"/>
                  </a:cubicBezTo>
                  <a:cubicBezTo>
                    <a:pt x="29" y="20"/>
                    <a:pt x="32" y="20"/>
                    <a:pt x="35" y="20"/>
                  </a:cubicBezTo>
                  <a:cubicBezTo>
                    <a:pt x="37" y="20"/>
                    <a:pt x="40" y="20"/>
                    <a:pt x="42" y="21"/>
                  </a:cubicBezTo>
                  <a:cubicBezTo>
                    <a:pt x="44" y="23"/>
                    <a:pt x="46" y="24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50" y="32"/>
                    <a:pt x="50" y="35"/>
                  </a:cubicBezTo>
                  <a:cubicBezTo>
                    <a:pt x="50" y="37"/>
                    <a:pt x="49" y="40"/>
                    <a:pt x="48" y="42"/>
                  </a:cubicBezTo>
                  <a:cubicBezTo>
                    <a:pt x="47" y="44"/>
                    <a:pt x="45" y="46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9" y="61"/>
                    <a:pt x="63" y="56"/>
                    <a:pt x="66" y="51"/>
                  </a:cubicBezTo>
                  <a:cubicBezTo>
                    <a:pt x="68" y="46"/>
                    <a:pt x="70" y="40"/>
                    <a:pt x="70" y="35"/>
                  </a:cubicBezTo>
                  <a:cubicBezTo>
                    <a:pt x="70" y="28"/>
                    <a:pt x="68" y="22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1" y="11"/>
                    <a:pt x="57" y="7"/>
                    <a:pt x="51" y="4"/>
                  </a:cubicBezTo>
                  <a:cubicBezTo>
                    <a:pt x="46" y="1"/>
                    <a:pt x="41" y="0"/>
                    <a:pt x="35" y="0"/>
                  </a:cubicBezTo>
                  <a:cubicBezTo>
                    <a:pt x="28" y="0"/>
                    <a:pt x="22" y="1"/>
                    <a:pt x="16" y="5"/>
                  </a:cubicBezTo>
                  <a:cubicBezTo>
                    <a:pt x="11" y="8"/>
                    <a:pt x="7" y="13"/>
                    <a:pt x="4" y="18"/>
                  </a:cubicBezTo>
                  <a:cubicBezTo>
                    <a:pt x="1" y="23"/>
                    <a:pt x="0" y="29"/>
                    <a:pt x="0" y="35"/>
                  </a:cubicBezTo>
                  <a:cubicBezTo>
                    <a:pt x="0" y="41"/>
                    <a:pt x="1" y="48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8" y="59"/>
                    <a:pt x="13" y="63"/>
                    <a:pt x="18" y="65"/>
                  </a:cubicBezTo>
                  <a:cubicBezTo>
                    <a:pt x="23" y="68"/>
                    <a:pt x="29" y="70"/>
                    <a:pt x="35" y="70"/>
                  </a:cubicBezTo>
                  <a:cubicBezTo>
                    <a:pt x="41" y="70"/>
                    <a:pt x="48" y="68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404" name="Freeform 403"/>
            <p:cNvSpPr>
              <a:spLocks/>
            </p:cNvSpPr>
            <p:nvPr/>
          </p:nvSpPr>
          <p:spPr bwMode="auto">
            <a:xfrm>
              <a:off x="1776413" y="1716089"/>
              <a:ext cx="65088" cy="65088"/>
            </a:xfrm>
            <a:custGeom>
              <a:avLst/>
              <a:gdLst>
                <a:gd name="T0" fmla="*/ 49 w 70"/>
                <a:gd name="T1" fmla="*/ 56 h 70"/>
                <a:gd name="T2" fmla="*/ 43 w 70"/>
                <a:gd name="T3" fmla="*/ 48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8 h 70"/>
                <a:gd name="T16" fmla="*/ 27 w 70"/>
                <a:gd name="T17" fmla="*/ 22 h 70"/>
                <a:gd name="T18" fmla="*/ 35 w 70"/>
                <a:gd name="T19" fmla="*/ 20 h 70"/>
                <a:gd name="T20" fmla="*/ 42 w 70"/>
                <a:gd name="T21" fmla="*/ 22 h 70"/>
                <a:gd name="T22" fmla="*/ 48 w 70"/>
                <a:gd name="T23" fmla="*/ 27 h 70"/>
                <a:gd name="T24" fmla="*/ 48 w 70"/>
                <a:gd name="T25" fmla="*/ 27 h 70"/>
                <a:gd name="T26" fmla="*/ 50 w 70"/>
                <a:gd name="T27" fmla="*/ 35 h 70"/>
                <a:gd name="T28" fmla="*/ 48 w 70"/>
                <a:gd name="T29" fmla="*/ 42 h 70"/>
                <a:gd name="T30" fmla="*/ 43 w 70"/>
                <a:gd name="T31" fmla="*/ 48 h 70"/>
                <a:gd name="T32" fmla="*/ 43 w 70"/>
                <a:gd name="T33" fmla="*/ 48 h 70"/>
                <a:gd name="T34" fmla="*/ 49 w 70"/>
                <a:gd name="T35" fmla="*/ 56 h 70"/>
                <a:gd name="T36" fmla="*/ 54 w 70"/>
                <a:gd name="T37" fmla="*/ 65 h 70"/>
                <a:gd name="T38" fmla="*/ 66 w 70"/>
                <a:gd name="T39" fmla="*/ 52 h 70"/>
                <a:gd name="T40" fmla="*/ 70 w 70"/>
                <a:gd name="T41" fmla="*/ 35 h 70"/>
                <a:gd name="T42" fmla="*/ 65 w 70"/>
                <a:gd name="T43" fmla="*/ 16 h 70"/>
                <a:gd name="T44" fmla="*/ 65 w 70"/>
                <a:gd name="T45" fmla="*/ 16 h 70"/>
                <a:gd name="T46" fmla="*/ 52 w 70"/>
                <a:gd name="T47" fmla="*/ 4 h 70"/>
                <a:gd name="T48" fmla="*/ 35 w 70"/>
                <a:gd name="T49" fmla="*/ 0 h 70"/>
                <a:gd name="T50" fmla="*/ 17 w 70"/>
                <a:gd name="T51" fmla="*/ 5 h 70"/>
                <a:gd name="T52" fmla="*/ 4 w 70"/>
                <a:gd name="T53" fmla="*/ 18 h 70"/>
                <a:gd name="T54" fmla="*/ 0 w 70"/>
                <a:gd name="T55" fmla="*/ 35 h 70"/>
                <a:gd name="T56" fmla="*/ 6 w 70"/>
                <a:gd name="T57" fmla="*/ 54 h 70"/>
                <a:gd name="T58" fmla="*/ 6 w 70"/>
                <a:gd name="T59" fmla="*/ 54 h 70"/>
                <a:gd name="T60" fmla="*/ 19 w 70"/>
                <a:gd name="T61" fmla="*/ 66 h 70"/>
                <a:gd name="T62" fmla="*/ 35 w 70"/>
                <a:gd name="T63" fmla="*/ 70 h 70"/>
                <a:gd name="T64" fmla="*/ 54 w 70"/>
                <a:gd name="T65" fmla="*/ 65 h 70"/>
                <a:gd name="T66" fmla="*/ 54 w 70"/>
                <a:gd name="T67" fmla="*/ 65 h 70"/>
                <a:gd name="T68" fmla="*/ 49 w 70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0">
                  <a:moveTo>
                    <a:pt x="49" y="56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1" y="49"/>
                    <a:pt x="38" y="50"/>
                    <a:pt x="35" y="50"/>
                  </a:cubicBezTo>
                  <a:cubicBezTo>
                    <a:pt x="33" y="50"/>
                    <a:pt x="30" y="49"/>
                    <a:pt x="28" y="48"/>
                  </a:cubicBezTo>
                  <a:cubicBezTo>
                    <a:pt x="26" y="47"/>
                    <a:pt x="24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0"/>
                    <a:pt x="20" y="38"/>
                    <a:pt x="20" y="35"/>
                  </a:cubicBezTo>
                  <a:cubicBezTo>
                    <a:pt x="20" y="32"/>
                    <a:pt x="21" y="30"/>
                    <a:pt x="22" y="28"/>
                  </a:cubicBezTo>
                  <a:cubicBezTo>
                    <a:pt x="23" y="26"/>
                    <a:pt x="25" y="24"/>
                    <a:pt x="27" y="22"/>
                  </a:cubicBezTo>
                  <a:cubicBezTo>
                    <a:pt x="30" y="21"/>
                    <a:pt x="32" y="20"/>
                    <a:pt x="35" y="20"/>
                  </a:cubicBezTo>
                  <a:cubicBezTo>
                    <a:pt x="38" y="20"/>
                    <a:pt x="40" y="21"/>
                    <a:pt x="42" y="22"/>
                  </a:cubicBezTo>
                  <a:cubicBezTo>
                    <a:pt x="45" y="23"/>
                    <a:pt x="47" y="2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9"/>
                    <a:pt x="50" y="32"/>
                    <a:pt x="50" y="35"/>
                  </a:cubicBezTo>
                  <a:cubicBezTo>
                    <a:pt x="50" y="37"/>
                    <a:pt x="50" y="40"/>
                    <a:pt x="48" y="42"/>
                  </a:cubicBezTo>
                  <a:cubicBezTo>
                    <a:pt x="47" y="44"/>
                    <a:pt x="46" y="46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9" y="61"/>
                    <a:pt x="63" y="57"/>
                    <a:pt x="66" y="52"/>
                  </a:cubicBezTo>
                  <a:cubicBezTo>
                    <a:pt x="69" y="47"/>
                    <a:pt x="70" y="41"/>
                    <a:pt x="70" y="35"/>
                  </a:cubicBezTo>
                  <a:cubicBezTo>
                    <a:pt x="70" y="29"/>
                    <a:pt x="69" y="22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11"/>
                    <a:pt x="57" y="7"/>
                    <a:pt x="52" y="4"/>
                  </a:cubicBezTo>
                  <a:cubicBezTo>
                    <a:pt x="47" y="1"/>
                    <a:pt x="41" y="0"/>
                    <a:pt x="35" y="0"/>
                  </a:cubicBezTo>
                  <a:cubicBezTo>
                    <a:pt x="29" y="0"/>
                    <a:pt x="22" y="2"/>
                    <a:pt x="17" y="5"/>
                  </a:cubicBezTo>
                  <a:cubicBezTo>
                    <a:pt x="11" y="9"/>
                    <a:pt x="7" y="13"/>
                    <a:pt x="4" y="18"/>
                  </a:cubicBezTo>
                  <a:cubicBezTo>
                    <a:pt x="2" y="23"/>
                    <a:pt x="0" y="29"/>
                    <a:pt x="0" y="35"/>
                  </a:cubicBezTo>
                  <a:cubicBezTo>
                    <a:pt x="0" y="41"/>
                    <a:pt x="2" y="48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9" y="59"/>
                    <a:pt x="13" y="63"/>
                    <a:pt x="19" y="66"/>
                  </a:cubicBezTo>
                  <a:cubicBezTo>
                    <a:pt x="24" y="69"/>
                    <a:pt x="29" y="70"/>
                    <a:pt x="35" y="70"/>
                  </a:cubicBezTo>
                  <a:cubicBezTo>
                    <a:pt x="42" y="70"/>
                    <a:pt x="48" y="68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lnTo>
                    <a:pt x="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405" name="Freeform 404"/>
            <p:cNvSpPr>
              <a:spLocks/>
            </p:cNvSpPr>
            <p:nvPr/>
          </p:nvSpPr>
          <p:spPr bwMode="auto">
            <a:xfrm>
              <a:off x="931863" y="1914526"/>
              <a:ext cx="65088" cy="65088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8 h 70"/>
                <a:gd name="T4" fmla="*/ 35 w 70"/>
                <a:gd name="T5" fmla="*/ 50 h 70"/>
                <a:gd name="T6" fmla="*/ 27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1 w 70"/>
                <a:gd name="T15" fmla="*/ 28 h 70"/>
                <a:gd name="T16" fmla="*/ 27 w 70"/>
                <a:gd name="T17" fmla="*/ 22 h 70"/>
                <a:gd name="T18" fmla="*/ 27 w 70"/>
                <a:gd name="T19" fmla="*/ 22 h 70"/>
                <a:gd name="T20" fmla="*/ 35 w 70"/>
                <a:gd name="T21" fmla="*/ 20 h 70"/>
                <a:gd name="T22" fmla="*/ 42 w 70"/>
                <a:gd name="T23" fmla="*/ 22 h 70"/>
                <a:gd name="T24" fmla="*/ 47 w 70"/>
                <a:gd name="T25" fmla="*/ 27 h 70"/>
                <a:gd name="T26" fmla="*/ 47 w 70"/>
                <a:gd name="T27" fmla="*/ 27 h 70"/>
                <a:gd name="T28" fmla="*/ 50 w 70"/>
                <a:gd name="T29" fmla="*/ 35 h 70"/>
                <a:gd name="T30" fmla="*/ 48 w 70"/>
                <a:gd name="T31" fmla="*/ 42 h 70"/>
                <a:gd name="T32" fmla="*/ 43 w 70"/>
                <a:gd name="T33" fmla="*/ 48 h 70"/>
                <a:gd name="T34" fmla="*/ 43 w 70"/>
                <a:gd name="T35" fmla="*/ 48 h 70"/>
                <a:gd name="T36" fmla="*/ 48 w 70"/>
                <a:gd name="T37" fmla="*/ 56 h 70"/>
                <a:gd name="T38" fmla="*/ 53 w 70"/>
                <a:gd name="T39" fmla="*/ 65 h 70"/>
                <a:gd name="T40" fmla="*/ 65 w 70"/>
                <a:gd name="T41" fmla="*/ 52 h 70"/>
                <a:gd name="T42" fmla="*/ 70 w 70"/>
                <a:gd name="T43" fmla="*/ 35 h 70"/>
                <a:gd name="T44" fmla="*/ 64 w 70"/>
                <a:gd name="T45" fmla="*/ 16 h 70"/>
                <a:gd name="T46" fmla="*/ 64 w 70"/>
                <a:gd name="T47" fmla="*/ 16 h 70"/>
                <a:gd name="T48" fmla="*/ 51 w 70"/>
                <a:gd name="T49" fmla="*/ 4 h 70"/>
                <a:gd name="T50" fmla="*/ 35 w 70"/>
                <a:gd name="T51" fmla="*/ 0 h 70"/>
                <a:gd name="T52" fmla="*/ 16 w 70"/>
                <a:gd name="T53" fmla="*/ 5 h 70"/>
                <a:gd name="T54" fmla="*/ 16 w 70"/>
                <a:gd name="T55" fmla="*/ 5 h 70"/>
                <a:gd name="T56" fmla="*/ 4 w 70"/>
                <a:gd name="T57" fmla="*/ 18 h 70"/>
                <a:gd name="T58" fmla="*/ 0 w 70"/>
                <a:gd name="T59" fmla="*/ 35 h 70"/>
                <a:gd name="T60" fmla="*/ 5 w 70"/>
                <a:gd name="T61" fmla="*/ 54 h 70"/>
                <a:gd name="T62" fmla="*/ 5 w 70"/>
                <a:gd name="T63" fmla="*/ 54 h 70"/>
                <a:gd name="T64" fmla="*/ 18 w 70"/>
                <a:gd name="T65" fmla="*/ 66 h 70"/>
                <a:gd name="T66" fmla="*/ 35 w 70"/>
                <a:gd name="T67" fmla="*/ 70 h 70"/>
                <a:gd name="T68" fmla="*/ 53 w 70"/>
                <a:gd name="T69" fmla="*/ 65 h 70"/>
                <a:gd name="T70" fmla="*/ 53 w 70"/>
                <a:gd name="T71" fmla="*/ 65 h 70"/>
                <a:gd name="T72" fmla="*/ 48 w 70"/>
                <a:gd name="T73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0" y="49"/>
                    <a:pt x="37" y="50"/>
                    <a:pt x="35" y="50"/>
                  </a:cubicBezTo>
                  <a:cubicBezTo>
                    <a:pt x="32" y="50"/>
                    <a:pt x="30" y="50"/>
                    <a:pt x="27" y="48"/>
                  </a:cubicBezTo>
                  <a:cubicBezTo>
                    <a:pt x="25" y="47"/>
                    <a:pt x="23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1"/>
                    <a:pt x="20" y="38"/>
                    <a:pt x="20" y="35"/>
                  </a:cubicBezTo>
                  <a:cubicBezTo>
                    <a:pt x="20" y="33"/>
                    <a:pt x="20" y="30"/>
                    <a:pt x="21" y="28"/>
                  </a:cubicBezTo>
                  <a:cubicBezTo>
                    <a:pt x="23" y="26"/>
                    <a:pt x="24" y="24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1"/>
                    <a:pt x="32" y="20"/>
                    <a:pt x="35" y="20"/>
                  </a:cubicBezTo>
                  <a:cubicBezTo>
                    <a:pt x="37" y="20"/>
                    <a:pt x="40" y="21"/>
                    <a:pt x="42" y="22"/>
                  </a:cubicBezTo>
                  <a:cubicBezTo>
                    <a:pt x="44" y="23"/>
                    <a:pt x="46" y="25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9" y="30"/>
                    <a:pt x="50" y="32"/>
                    <a:pt x="50" y="35"/>
                  </a:cubicBezTo>
                  <a:cubicBezTo>
                    <a:pt x="50" y="38"/>
                    <a:pt x="49" y="40"/>
                    <a:pt x="48" y="42"/>
                  </a:cubicBezTo>
                  <a:cubicBezTo>
                    <a:pt x="47" y="44"/>
                    <a:pt x="45" y="46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9" y="61"/>
                    <a:pt x="63" y="57"/>
                    <a:pt x="65" y="52"/>
                  </a:cubicBezTo>
                  <a:cubicBezTo>
                    <a:pt x="68" y="47"/>
                    <a:pt x="70" y="41"/>
                    <a:pt x="70" y="35"/>
                  </a:cubicBezTo>
                  <a:cubicBezTo>
                    <a:pt x="70" y="29"/>
                    <a:pt x="68" y="22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1" y="11"/>
                    <a:pt x="56" y="7"/>
                    <a:pt x="51" y="4"/>
                  </a:cubicBezTo>
                  <a:cubicBezTo>
                    <a:pt x="46" y="1"/>
                    <a:pt x="40" y="0"/>
                    <a:pt x="35" y="0"/>
                  </a:cubicBezTo>
                  <a:cubicBezTo>
                    <a:pt x="28" y="0"/>
                    <a:pt x="22" y="2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1" y="9"/>
                    <a:pt x="7" y="13"/>
                    <a:pt x="4" y="18"/>
                  </a:cubicBezTo>
                  <a:cubicBezTo>
                    <a:pt x="1" y="24"/>
                    <a:pt x="0" y="29"/>
                    <a:pt x="0" y="35"/>
                  </a:cubicBezTo>
                  <a:cubicBezTo>
                    <a:pt x="0" y="41"/>
                    <a:pt x="1" y="48"/>
                    <a:pt x="5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" y="59"/>
                    <a:pt x="13" y="63"/>
                    <a:pt x="18" y="66"/>
                  </a:cubicBezTo>
                  <a:cubicBezTo>
                    <a:pt x="23" y="69"/>
                    <a:pt x="29" y="70"/>
                    <a:pt x="35" y="70"/>
                  </a:cubicBezTo>
                  <a:cubicBezTo>
                    <a:pt x="41" y="70"/>
                    <a:pt x="48" y="68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406" name="Freeform 405"/>
            <p:cNvSpPr>
              <a:spLocks/>
            </p:cNvSpPr>
            <p:nvPr/>
          </p:nvSpPr>
          <p:spPr bwMode="auto">
            <a:xfrm>
              <a:off x="1171576" y="1176339"/>
              <a:ext cx="66675" cy="66675"/>
            </a:xfrm>
            <a:custGeom>
              <a:avLst/>
              <a:gdLst>
                <a:gd name="T0" fmla="*/ 49 w 71"/>
                <a:gd name="T1" fmla="*/ 56 h 70"/>
                <a:gd name="T2" fmla="*/ 44 w 71"/>
                <a:gd name="T3" fmla="*/ 48 h 70"/>
                <a:gd name="T4" fmla="*/ 36 w 71"/>
                <a:gd name="T5" fmla="*/ 50 h 70"/>
                <a:gd name="T6" fmla="*/ 28 w 71"/>
                <a:gd name="T7" fmla="*/ 48 h 70"/>
                <a:gd name="T8" fmla="*/ 23 w 71"/>
                <a:gd name="T9" fmla="*/ 43 h 70"/>
                <a:gd name="T10" fmla="*/ 23 w 71"/>
                <a:gd name="T11" fmla="*/ 43 h 70"/>
                <a:gd name="T12" fmla="*/ 20 w 71"/>
                <a:gd name="T13" fmla="*/ 35 h 70"/>
                <a:gd name="T14" fmla="*/ 22 w 71"/>
                <a:gd name="T15" fmla="*/ 28 h 70"/>
                <a:gd name="T16" fmla="*/ 28 w 71"/>
                <a:gd name="T17" fmla="*/ 22 h 70"/>
                <a:gd name="T18" fmla="*/ 36 w 71"/>
                <a:gd name="T19" fmla="*/ 20 h 70"/>
                <a:gd name="T20" fmla="*/ 43 w 71"/>
                <a:gd name="T21" fmla="*/ 22 h 70"/>
                <a:gd name="T22" fmla="*/ 48 w 71"/>
                <a:gd name="T23" fmla="*/ 27 h 70"/>
                <a:gd name="T24" fmla="*/ 48 w 71"/>
                <a:gd name="T25" fmla="*/ 27 h 70"/>
                <a:gd name="T26" fmla="*/ 51 w 71"/>
                <a:gd name="T27" fmla="*/ 35 h 70"/>
                <a:gd name="T28" fmla="*/ 49 w 71"/>
                <a:gd name="T29" fmla="*/ 42 h 70"/>
                <a:gd name="T30" fmla="*/ 44 w 71"/>
                <a:gd name="T31" fmla="*/ 48 h 70"/>
                <a:gd name="T32" fmla="*/ 44 w 71"/>
                <a:gd name="T33" fmla="*/ 48 h 70"/>
                <a:gd name="T34" fmla="*/ 49 w 71"/>
                <a:gd name="T35" fmla="*/ 56 h 70"/>
                <a:gd name="T36" fmla="*/ 54 w 71"/>
                <a:gd name="T37" fmla="*/ 65 h 70"/>
                <a:gd name="T38" fmla="*/ 66 w 71"/>
                <a:gd name="T39" fmla="*/ 52 h 70"/>
                <a:gd name="T40" fmla="*/ 71 w 71"/>
                <a:gd name="T41" fmla="*/ 35 h 70"/>
                <a:gd name="T42" fmla="*/ 65 w 71"/>
                <a:gd name="T43" fmla="*/ 16 h 70"/>
                <a:gd name="T44" fmla="*/ 65 w 71"/>
                <a:gd name="T45" fmla="*/ 16 h 70"/>
                <a:gd name="T46" fmla="*/ 52 w 71"/>
                <a:gd name="T47" fmla="*/ 4 h 70"/>
                <a:gd name="T48" fmla="*/ 36 w 71"/>
                <a:gd name="T49" fmla="*/ 0 h 70"/>
                <a:gd name="T50" fmla="*/ 17 w 71"/>
                <a:gd name="T51" fmla="*/ 5 h 70"/>
                <a:gd name="T52" fmla="*/ 5 w 71"/>
                <a:gd name="T53" fmla="*/ 18 h 70"/>
                <a:gd name="T54" fmla="*/ 0 w 71"/>
                <a:gd name="T55" fmla="*/ 35 h 70"/>
                <a:gd name="T56" fmla="*/ 6 w 71"/>
                <a:gd name="T57" fmla="*/ 54 h 70"/>
                <a:gd name="T58" fmla="*/ 6 w 71"/>
                <a:gd name="T59" fmla="*/ 54 h 70"/>
                <a:gd name="T60" fmla="*/ 19 w 71"/>
                <a:gd name="T61" fmla="*/ 66 h 70"/>
                <a:gd name="T62" fmla="*/ 36 w 71"/>
                <a:gd name="T63" fmla="*/ 70 h 70"/>
                <a:gd name="T64" fmla="*/ 54 w 71"/>
                <a:gd name="T65" fmla="*/ 65 h 70"/>
                <a:gd name="T66" fmla="*/ 54 w 71"/>
                <a:gd name="T67" fmla="*/ 65 h 70"/>
                <a:gd name="T68" fmla="*/ 49 w 71"/>
                <a:gd name="T69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" h="70">
                  <a:moveTo>
                    <a:pt x="49" y="56"/>
                  </a:moveTo>
                  <a:cubicBezTo>
                    <a:pt x="44" y="48"/>
                    <a:pt x="44" y="48"/>
                    <a:pt x="44" y="48"/>
                  </a:cubicBezTo>
                  <a:cubicBezTo>
                    <a:pt x="41" y="49"/>
                    <a:pt x="38" y="50"/>
                    <a:pt x="36" y="50"/>
                  </a:cubicBezTo>
                  <a:cubicBezTo>
                    <a:pt x="33" y="50"/>
                    <a:pt x="31" y="49"/>
                    <a:pt x="28" y="48"/>
                  </a:cubicBezTo>
                  <a:cubicBezTo>
                    <a:pt x="26" y="47"/>
                    <a:pt x="24" y="45"/>
                    <a:pt x="23" y="43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1" y="40"/>
                    <a:pt x="20" y="38"/>
                    <a:pt x="20" y="35"/>
                  </a:cubicBezTo>
                  <a:cubicBezTo>
                    <a:pt x="20" y="32"/>
                    <a:pt x="21" y="30"/>
                    <a:pt x="22" y="28"/>
                  </a:cubicBezTo>
                  <a:cubicBezTo>
                    <a:pt x="23" y="26"/>
                    <a:pt x="25" y="24"/>
                    <a:pt x="28" y="22"/>
                  </a:cubicBezTo>
                  <a:cubicBezTo>
                    <a:pt x="30" y="21"/>
                    <a:pt x="33" y="20"/>
                    <a:pt x="36" y="20"/>
                  </a:cubicBezTo>
                  <a:cubicBezTo>
                    <a:pt x="38" y="20"/>
                    <a:pt x="41" y="21"/>
                    <a:pt x="43" y="22"/>
                  </a:cubicBezTo>
                  <a:cubicBezTo>
                    <a:pt x="45" y="23"/>
                    <a:pt x="47" y="2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9"/>
                    <a:pt x="51" y="32"/>
                    <a:pt x="51" y="35"/>
                  </a:cubicBezTo>
                  <a:cubicBezTo>
                    <a:pt x="51" y="37"/>
                    <a:pt x="50" y="40"/>
                    <a:pt x="49" y="42"/>
                  </a:cubicBezTo>
                  <a:cubicBezTo>
                    <a:pt x="48" y="44"/>
                    <a:pt x="46" y="46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9" y="61"/>
                    <a:pt x="64" y="57"/>
                    <a:pt x="66" y="52"/>
                  </a:cubicBezTo>
                  <a:cubicBezTo>
                    <a:pt x="69" y="46"/>
                    <a:pt x="71" y="41"/>
                    <a:pt x="71" y="35"/>
                  </a:cubicBezTo>
                  <a:cubicBezTo>
                    <a:pt x="71" y="29"/>
                    <a:pt x="69" y="22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11"/>
                    <a:pt x="57" y="7"/>
                    <a:pt x="52" y="4"/>
                  </a:cubicBezTo>
                  <a:cubicBezTo>
                    <a:pt x="47" y="1"/>
                    <a:pt x="41" y="0"/>
                    <a:pt x="36" y="0"/>
                  </a:cubicBezTo>
                  <a:cubicBezTo>
                    <a:pt x="29" y="0"/>
                    <a:pt x="23" y="2"/>
                    <a:pt x="17" y="5"/>
                  </a:cubicBezTo>
                  <a:cubicBezTo>
                    <a:pt x="12" y="9"/>
                    <a:pt x="7" y="13"/>
                    <a:pt x="5" y="18"/>
                  </a:cubicBezTo>
                  <a:cubicBezTo>
                    <a:pt x="2" y="23"/>
                    <a:pt x="0" y="29"/>
                    <a:pt x="0" y="35"/>
                  </a:cubicBezTo>
                  <a:cubicBezTo>
                    <a:pt x="0" y="41"/>
                    <a:pt x="2" y="48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9" y="59"/>
                    <a:pt x="14" y="63"/>
                    <a:pt x="19" y="66"/>
                  </a:cubicBezTo>
                  <a:cubicBezTo>
                    <a:pt x="24" y="69"/>
                    <a:pt x="30" y="70"/>
                    <a:pt x="36" y="70"/>
                  </a:cubicBezTo>
                  <a:cubicBezTo>
                    <a:pt x="42" y="70"/>
                    <a:pt x="48" y="68"/>
                    <a:pt x="54" y="65"/>
                  </a:cubicBezTo>
                  <a:cubicBezTo>
                    <a:pt x="54" y="65"/>
                    <a:pt x="54" y="65"/>
                    <a:pt x="54" y="65"/>
                  </a:cubicBezTo>
                  <a:lnTo>
                    <a:pt x="49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407" name="Freeform 406"/>
            <p:cNvSpPr>
              <a:spLocks/>
            </p:cNvSpPr>
            <p:nvPr/>
          </p:nvSpPr>
          <p:spPr bwMode="auto">
            <a:xfrm>
              <a:off x="2462213" y="1165226"/>
              <a:ext cx="65088" cy="66675"/>
            </a:xfrm>
            <a:custGeom>
              <a:avLst/>
              <a:gdLst>
                <a:gd name="T0" fmla="*/ 48 w 70"/>
                <a:gd name="T1" fmla="*/ 57 h 71"/>
                <a:gd name="T2" fmla="*/ 43 w 70"/>
                <a:gd name="T3" fmla="*/ 48 h 71"/>
                <a:gd name="T4" fmla="*/ 35 w 70"/>
                <a:gd name="T5" fmla="*/ 51 h 71"/>
                <a:gd name="T6" fmla="*/ 27 w 70"/>
                <a:gd name="T7" fmla="*/ 49 h 71"/>
                <a:gd name="T8" fmla="*/ 22 w 70"/>
                <a:gd name="T9" fmla="*/ 44 h 71"/>
                <a:gd name="T10" fmla="*/ 22 w 70"/>
                <a:gd name="T11" fmla="*/ 43 h 71"/>
                <a:gd name="T12" fmla="*/ 20 w 70"/>
                <a:gd name="T13" fmla="*/ 35 h 71"/>
                <a:gd name="T14" fmla="*/ 21 w 70"/>
                <a:gd name="T15" fmla="*/ 28 h 71"/>
                <a:gd name="T16" fmla="*/ 27 w 70"/>
                <a:gd name="T17" fmla="*/ 23 h 71"/>
                <a:gd name="T18" fmla="*/ 35 w 70"/>
                <a:gd name="T19" fmla="*/ 20 h 71"/>
                <a:gd name="T20" fmla="*/ 42 w 70"/>
                <a:gd name="T21" fmla="*/ 22 h 71"/>
                <a:gd name="T22" fmla="*/ 47 w 70"/>
                <a:gd name="T23" fmla="*/ 27 h 71"/>
                <a:gd name="T24" fmla="*/ 47 w 70"/>
                <a:gd name="T25" fmla="*/ 27 h 71"/>
                <a:gd name="T26" fmla="*/ 50 w 70"/>
                <a:gd name="T27" fmla="*/ 35 h 71"/>
                <a:gd name="T28" fmla="*/ 48 w 70"/>
                <a:gd name="T29" fmla="*/ 43 h 71"/>
                <a:gd name="T30" fmla="*/ 43 w 70"/>
                <a:gd name="T31" fmla="*/ 48 h 71"/>
                <a:gd name="T32" fmla="*/ 43 w 70"/>
                <a:gd name="T33" fmla="*/ 48 h 71"/>
                <a:gd name="T34" fmla="*/ 48 w 70"/>
                <a:gd name="T35" fmla="*/ 57 h 71"/>
                <a:gd name="T36" fmla="*/ 53 w 70"/>
                <a:gd name="T37" fmla="*/ 65 h 71"/>
                <a:gd name="T38" fmla="*/ 65 w 70"/>
                <a:gd name="T39" fmla="*/ 52 h 71"/>
                <a:gd name="T40" fmla="*/ 70 w 70"/>
                <a:gd name="T41" fmla="*/ 35 h 71"/>
                <a:gd name="T42" fmla="*/ 64 w 70"/>
                <a:gd name="T43" fmla="*/ 17 h 71"/>
                <a:gd name="T44" fmla="*/ 64 w 70"/>
                <a:gd name="T45" fmla="*/ 17 h 71"/>
                <a:gd name="T46" fmla="*/ 51 w 70"/>
                <a:gd name="T47" fmla="*/ 5 h 71"/>
                <a:gd name="T48" fmla="*/ 35 w 70"/>
                <a:gd name="T49" fmla="*/ 0 h 71"/>
                <a:gd name="T50" fmla="*/ 16 w 70"/>
                <a:gd name="T51" fmla="*/ 6 h 71"/>
                <a:gd name="T52" fmla="*/ 4 w 70"/>
                <a:gd name="T53" fmla="*/ 19 h 71"/>
                <a:gd name="T54" fmla="*/ 0 w 70"/>
                <a:gd name="T55" fmla="*/ 35 h 71"/>
                <a:gd name="T56" fmla="*/ 5 w 70"/>
                <a:gd name="T57" fmla="*/ 54 h 71"/>
                <a:gd name="T58" fmla="*/ 5 w 70"/>
                <a:gd name="T59" fmla="*/ 54 h 71"/>
                <a:gd name="T60" fmla="*/ 18 w 70"/>
                <a:gd name="T61" fmla="*/ 66 h 71"/>
                <a:gd name="T62" fmla="*/ 35 w 70"/>
                <a:gd name="T63" fmla="*/ 71 h 71"/>
                <a:gd name="T64" fmla="*/ 53 w 70"/>
                <a:gd name="T65" fmla="*/ 65 h 71"/>
                <a:gd name="T66" fmla="*/ 53 w 70"/>
                <a:gd name="T67" fmla="*/ 65 h 71"/>
                <a:gd name="T68" fmla="*/ 48 w 70"/>
                <a:gd name="T69" fmla="*/ 5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71">
                  <a:moveTo>
                    <a:pt x="48" y="57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0" y="50"/>
                    <a:pt x="37" y="51"/>
                    <a:pt x="35" y="51"/>
                  </a:cubicBezTo>
                  <a:cubicBezTo>
                    <a:pt x="32" y="51"/>
                    <a:pt x="30" y="50"/>
                    <a:pt x="27" y="49"/>
                  </a:cubicBezTo>
                  <a:cubicBezTo>
                    <a:pt x="25" y="48"/>
                    <a:pt x="23" y="46"/>
                    <a:pt x="22" y="44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1"/>
                    <a:pt x="20" y="38"/>
                    <a:pt x="20" y="35"/>
                  </a:cubicBezTo>
                  <a:cubicBezTo>
                    <a:pt x="20" y="33"/>
                    <a:pt x="20" y="30"/>
                    <a:pt x="21" y="28"/>
                  </a:cubicBezTo>
                  <a:cubicBezTo>
                    <a:pt x="23" y="26"/>
                    <a:pt x="24" y="24"/>
                    <a:pt x="27" y="23"/>
                  </a:cubicBezTo>
                  <a:cubicBezTo>
                    <a:pt x="29" y="21"/>
                    <a:pt x="32" y="20"/>
                    <a:pt x="35" y="20"/>
                  </a:cubicBezTo>
                  <a:cubicBezTo>
                    <a:pt x="37" y="20"/>
                    <a:pt x="40" y="21"/>
                    <a:pt x="42" y="22"/>
                  </a:cubicBezTo>
                  <a:cubicBezTo>
                    <a:pt x="44" y="23"/>
                    <a:pt x="46" y="25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9" y="30"/>
                    <a:pt x="50" y="33"/>
                    <a:pt x="50" y="35"/>
                  </a:cubicBezTo>
                  <a:cubicBezTo>
                    <a:pt x="50" y="38"/>
                    <a:pt x="49" y="40"/>
                    <a:pt x="48" y="43"/>
                  </a:cubicBezTo>
                  <a:cubicBezTo>
                    <a:pt x="47" y="45"/>
                    <a:pt x="45" y="47"/>
                    <a:pt x="4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9" y="62"/>
                    <a:pt x="63" y="57"/>
                    <a:pt x="65" y="52"/>
                  </a:cubicBezTo>
                  <a:cubicBezTo>
                    <a:pt x="68" y="47"/>
                    <a:pt x="70" y="41"/>
                    <a:pt x="70" y="35"/>
                  </a:cubicBezTo>
                  <a:cubicBezTo>
                    <a:pt x="70" y="29"/>
                    <a:pt x="68" y="23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1" y="12"/>
                    <a:pt x="56" y="7"/>
                    <a:pt x="51" y="5"/>
                  </a:cubicBezTo>
                  <a:cubicBezTo>
                    <a:pt x="46" y="2"/>
                    <a:pt x="40" y="0"/>
                    <a:pt x="35" y="0"/>
                  </a:cubicBezTo>
                  <a:cubicBezTo>
                    <a:pt x="28" y="0"/>
                    <a:pt x="22" y="2"/>
                    <a:pt x="16" y="6"/>
                  </a:cubicBezTo>
                  <a:cubicBezTo>
                    <a:pt x="11" y="9"/>
                    <a:pt x="7" y="14"/>
                    <a:pt x="4" y="19"/>
                  </a:cubicBezTo>
                  <a:cubicBezTo>
                    <a:pt x="1" y="24"/>
                    <a:pt x="0" y="30"/>
                    <a:pt x="0" y="35"/>
                  </a:cubicBezTo>
                  <a:cubicBezTo>
                    <a:pt x="0" y="42"/>
                    <a:pt x="1" y="48"/>
                    <a:pt x="5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8" y="59"/>
                    <a:pt x="13" y="64"/>
                    <a:pt x="18" y="66"/>
                  </a:cubicBezTo>
                  <a:cubicBezTo>
                    <a:pt x="23" y="69"/>
                    <a:pt x="29" y="71"/>
                    <a:pt x="35" y="71"/>
                  </a:cubicBezTo>
                  <a:cubicBezTo>
                    <a:pt x="41" y="71"/>
                    <a:pt x="48" y="69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lnTo>
                    <a:pt x="4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408" name="Freeform 206"/>
            <p:cNvSpPr>
              <a:spLocks/>
            </p:cNvSpPr>
            <p:nvPr/>
          </p:nvSpPr>
          <p:spPr bwMode="auto">
            <a:xfrm>
              <a:off x="2794000" y="2000251"/>
              <a:ext cx="65088" cy="65088"/>
            </a:xfrm>
            <a:custGeom>
              <a:avLst/>
              <a:gdLst>
                <a:gd name="T0" fmla="*/ 48 w 70"/>
                <a:gd name="T1" fmla="*/ 56 h 70"/>
                <a:gd name="T2" fmla="*/ 43 w 70"/>
                <a:gd name="T3" fmla="*/ 47 h 70"/>
                <a:gd name="T4" fmla="*/ 35 w 70"/>
                <a:gd name="T5" fmla="*/ 50 h 70"/>
                <a:gd name="T6" fmla="*/ 28 w 70"/>
                <a:gd name="T7" fmla="*/ 48 h 70"/>
                <a:gd name="T8" fmla="*/ 22 w 70"/>
                <a:gd name="T9" fmla="*/ 43 h 70"/>
                <a:gd name="T10" fmla="*/ 22 w 70"/>
                <a:gd name="T11" fmla="*/ 43 h 70"/>
                <a:gd name="T12" fmla="*/ 20 w 70"/>
                <a:gd name="T13" fmla="*/ 35 h 70"/>
                <a:gd name="T14" fmla="*/ 22 w 70"/>
                <a:gd name="T15" fmla="*/ 28 h 70"/>
                <a:gd name="T16" fmla="*/ 27 w 70"/>
                <a:gd name="T17" fmla="*/ 22 h 70"/>
                <a:gd name="T18" fmla="*/ 27 w 70"/>
                <a:gd name="T19" fmla="*/ 22 h 70"/>
                <a:gd name="T20" fmla="*/ 35 w 70"/>
                <a:gd name="T21" fmla="*/ 20 h 70"/>
                <a:gd name="T22" fmla="*/ 42 w 70"/>
                <a:gd name="T23" fmla="*/ 21 h 70"/>
                <a:gd name="T24" fmla="*/ 48 w 70"/>
                <a:gd name="T25" fmla="*/ 27 h 70"/>
                <a:gd name="T26" fmla="*/ 48 w 70"/>
                <a:gd name="T27" fmla="*/ 27 h 70"/>
                <a:gd name="T28" fmla="*/ 50 w 70"/>
                <a:gd name="T29" fmla="*/ 35 h 70"/>
                <a:gd name="T30" fmla="*/ 48 w 70"/>
                <a:gd name="T31" fmla="*/ 42 h 70"/>
                <a:gd name="T32" fmla="*/ 43 w 70"/>
                <a:gd name="T33" fmla="*/ 47 h 70"/>
                <a:gd name="T34" fmla="*/ 43 w 70"/>
                <a:gd name="T35" fmla="*/ 47 h 70"/>
                <a:gd name="T36" fmla="*/ 48 w 70"/>
                <a:gd name="T37" fmla="*/ 56 h 70"/>
                <a:gd name="T38" fmla="*/ 54 w 70"/>
                <a:gd name="T39" fmla="*/ 64 h 70"/>
                <a:gd name="T40" fmla="*/ 66 w 70"/>
                <a:gd name="T41" fmla="*/ 51 h 70"/>
                <a:gd name="T42" fmla="*/ 70 w 70"/>
                <a:gd name="T43" fmla="*/ 35 h 70"/>
                <a:gd name="T44" fmla="*/ 64 w 70"/>
                <a:gd name="T45" fmla="*/ 16 h 70"/>
                <a:gd name="T46" fmla="*/ 65 w 70"/>
                <a:gd name="T47" fmla="*/ 16 h 70"/>
                <a:gd name="T48" fmla="*/ 52 w 70"/>
                <a:gd name="T49" fmla="*/ 4 h 70"/>
                <a:gd name="T50" fmla="*/ 35 w 70"/>
                <a:gd name="T51" fmla="*/ 0 h 70"/>
                <a:gd name="T52" fmla="*/ 16 w 70"/>
                <a:gd name="T53" fmla="*/ 5 h 70"/>
                <a:gd name="T54" fmla="*/ 16 w 70"/>
                <a:gd name="T55" fmla="*/ 5 h 70"/>
                <a:gd name="T56" fmla="*/ 4 w 70"/>
                <a:gd name="T57" fmla="*/ 18 h 70"/>
                <a:gd name="T58" fmla="*/ 0 w 70"/>
                <a:gd name="T59" fmla="*/ 35 h 70"/>
                <a:gd name="T60" fmla="*/ 5 w 70"/>
                <a:gd name="T61" fmla="*/ 53 h 70"/>
                <a:gd name="T62" fmla="*/ 5 w 70"/>
                <a:gd name="T63" fmla="*/ 53 h 70"/>
                <a:gd name="T64" fmla="*/ 18 w 70"/>
                <a:gd name="T65" fmla="*/ 66 h 70"/>
                <a:gd name="T66" fmla="*/ 35 w 70"/>
                <a:gd name="T67" fmla="*/ 70 h 70"/>
                <a:gd name="T68" fmla="*/ 53 w 70"/>
                <a:gd name="T69" fmla="*/ 64 h 70"/>
                <a:gd name="T70" fmla="*/ 54 w 70"/>
                <a:gd name="T71" fmla="*/ 64 h 70"/>
                <a:gd name="T72" fmla="*/ 48 w 70"/>
                <a:gd name="T73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70">
                  <a:moveTo>
                    <a:pt x="48" y="56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40" y="49"/>
                    <a:pt x="38" y="50"/>
                    <a:pt x="35" y="50"/>
                  </a:cubicBezTo>
                  <a:cubicBezTo>
                    <a:pt x="32" y="50"/>
                    <a:pt x="30" y="49"/>
                    <a:pt x="28" y="48"/>
                  </a:cubicBezTo>
                  <a:cubicBezTo>
                    <a:pt x="25" y="47"/>
                    <a:pt x="24" y="45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0"/>
                    <a:pt x="20" y="37"/>
                    <a:pt x="20" y="35"/>
                  </a:cubicBezTo>
                  <a:cubicBezTo>
                    <a:pt x="20" y="32"/>
                    <a:pt x="20" y="30"/>
                    <a:pt x="22" y="28"/>
                  </a:cubicBezTo>
                  <a:cubicBezTo>
                    <a:pt x="23" y="25"/>
                    <a:pt x="24" y="23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0"/>
                    <a:pt x="32" y="20"/>
                    <a:pt x="35" y="20"/>
                  </a:cubicBezTo>
                  <a:cubicBezTo>
                    <a:pt x="37" y="20"/>
                    <a:pt x="40" y="20"/>
                    <a:pt x="42" y="21"/>
                  </a:cubicBezTo>
                  <a:cubicBezTo>
                    <a:pt x="44" y="23"/>
                    <a:pt x="46" y="24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9"/>
                    <a:pt x="50" y="32"/>
                    <a:pt x="50" y="35"/>
                  </a:cubicBezTo>
                  <a:cubicBezTo>
                    <a:pt x="50" y="37"/>
                    <a:pt x="49" y="40"/>
                    <a:pt x="48" y="42"/>
                  </a:cubicBezTo>
                  <a:cubicBezTo>
                    <a:pt x="47" y="44"/>
                    <a:pt x="45" y="46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9" y="61"/>
                    <a:pt x="63" y="57"/>
                    <a:pt x="66" y="51"/>
                  </a:cubicBezTo>
                  <a:cubicBezTo>
                    <a:pt x="68" y="46"/>
                    <a:pt x="70" y="41"/>
                    <a:pt x="70" y="35"/>
                  </a:cubicBezTo>
                  <a:cubicBezTo>
                    <a:pt x="70" y="28"/>
                    <a:pt x="68" y="22"/>
                    <a:pt x="64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1" y="11"/>
                    <a:pt x="57" y="7"/>
                    <a:pt x="52" y="4"/>
                  </a:cubicBezTo>
                  <a:cubicBezTo>
                    <a:pt x="46" y="1"/>
                    <a:pt x="41" y="0"/>
                    <a:pt x="35" y="0"/>
                  </a:cubicBezTo>
                  <a:cubicBezTo>
                    <a:pt x="28" y="0"/>
                    <a:pt x="22" y="1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1" y="8"/>
                    <a:pt x="7" y="13"/>
                    <a:pt x="4" y="18"/>
                  </a:cubicBezTo>
                  <a:cubicBezTo>
                    <a:pt x="1" y="23"/>
                    <a:pt x="0" y="29"/>
                    <a:pt x="0" y="35"/>
                  </a:cubicBezTo>
                  <a:cubicBezTo>
                    <a:pt x="0" y="41"/>
                    <a:pt x="2" y="48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8" y="59"/>
                    <a:pt x="13" y="63"/>
                    <a:pt x="18" y="66"/>
                  </a:cubicBezTo>
                  <a:cubicBezTo>
                    <a:pt x="23" y="68"/>
                    <a:pt x="29" y="70"/>
                    <a:pt x="35" y="70"/>
                  </a:cubicBezTo>
                  <a:cubicBezTo>
                    <a:pt x="41" y="70"/>
                    <a:pt x="48" y="68"/>
                    <a:pt x="53" y="64"/>
                  </a:cubicBezTo>
                  <a:cubicBezTo>
                    <a:pt x="54" y="64"/>
                    <a:pt x="54" y="64"/>
                    <a:pt x="54" y="64"/>
                  </a:cubicBezTo>
                  <a:lnTo>
                    <a:pt x="4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Noto Sans K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6411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138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>
                <a:solidFill>
                  <a:schemeClr val="bg1"/>
                </a:solidFill>
                <a:effectLst/>
                <a:latin typeface="Noto Sans KR" panose="020B0500000000000000" pitchFamily="34" charset="-127"/>
              </a:rPr>
              <a:t>© 2018 </a:t>
            </a:r>
            <a:r>
              <a:rPr lang="en-US" sz="900" b="1" i="0">
                <a:solidFill>
                  <a:schemeClr val="bg1"/>
                </a:solidFill>
                <a:effectLst/>
                <a:latin typeface="Noto Sans KR" panose="020B0500000000000000" pitchFamily="34" charset="-127"/>
              </a:rPr>
              <a:t>Slidefabric.com</a:t>
            </a:r>
            <a:r>
              <a:rPr lang="en-US" sz="900" b="0" i="0">
                <a:solidFill>
                  <a:schemeClr val="bg1"/>
                </a:solidFill>
                <a:effectLst/>
                <a:latin typeface="Noto Sans KR" panose="020B0500000000000000" pitchFamily="34" charset="-127"/>
              </a:rPr>
              <a:t> All rights reserved.</a:t>
            </a:r>
            <a:endParaRPr lang="en-US" sz="900" b="0" i="0">
              <a:solidFill>
                <a:schemeClr val="bg1"/>
              </a:solidFill>
              <a:latin typeface="Noto Sans KR" panose="020B0500000000000000" pitchFamily="34" charset="-127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124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>
                <a:solidFill>
                  <a:schemeClr val="bg1"/>
                </a:solidFill>
                <a:latin typeface="Noto Sans KR" panose="020B0500000000000000" pitchFamily="34" charset="-127"/>
              </a:rPr>
              <a:t>PAGE</a:t>
            </a:r>
            <a:fld id="{1FF971EA-3A6D-44E0-AE21-1C9457776B3F}" type="slidenum">
              <a:rPr lang="en-US" sz="1200" smtClean="0">
                <a:solidFill>
                  <a:schemeClr val="bg1"/>
                </a:solidFill>
                <a:latin typeface="Noto Sans KR" panose="020B0500000000000000" pitchFamily="34" charset="-127"/>
              </a:rPr>
              <a:pPr/>
              <a:t>‹#›</a:t>
            </a:fld>
            <a:endParaRPr lang="en-US" sz="1100">
              <a:solidFill>
                <a:schemeClr val="bg1"/>
              </a:solidFill>
              <a:latin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43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37" name="Rectangle 36"/>
          <p:cNvSpPr/>
          <p:nvPr userDrawn="1"/>
        </p:nvSpPr>
        <p:spPr>
          <a:xfrm>
            <a:off x="415592" y="6400892"/>
            <a:ext cx="25138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500000000000000" pitchFamily="34" charset="-127"/>
              </a:rPr>
              <a:t>© 2018 </a:t>
            </a:r>
            <a:r>
              <a:rPr lang="en-US" sz="900"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500000000000000" pitchFamily="34" charset="-127"/>
              </a:rPr>
              <a:t>Slidefabric.com</a:t>
            </a:r>
            <a:r>
              <a:rPr lang="en-US" sz="9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500000000000000" pitchFamily="34" charset="-127"/>
              </a:rPr>
              <a:t> All rights reserved.</a:t>
            </a:r>
            <a:endParaRPr lang="en-US" sz="900" b="0" i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607963" y="6276292"/>
            <a:ext cx="450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Noto Sans KR" panose="020B0500000000000000" pitchFamily="34" charset="-127"/>
              </a:rPr>
              <a:pPr algn="ctr"/>
              <a:t>‹#›</a:t>
            </a:fld>
            <a:endParaRPr lang="en-US" sz="1600">
              <a:solidFill>
                <a:schemeClr val="bg1"/>
              </a:solidFill>
              <a:latin typeface="Noto Sans KR" panose="020B0500000000000000" pitchFamily="34" charset="-127"/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1904CE9-FC93-4C19-8291-B3B6C853B9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90135" y="1315686"/>
            <a:ext cx="3989645" cy="398964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sp>
      <p:sp>
        <p:nvSpPr>
          <p:cNvPr id="6" name="Rectangle 5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25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138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500000000000000" pitchFamily="34" charset="-127"/>
              </a:rPr>
              <a:t>© 2018 </a:t>
            </a:r>
            <a:r>
              <a:rPr lang="en-US" sz="900"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500000000000000" pitchFamily="34" charset="-127"/>
              </a:rPr>
              <a:t>Slidefabric.com</a:t>
            </a:r>
            <a:r>
              <a:rPr lang="en-US" sz="9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500000000000000" pitchFamily="34" charset="-127"/>
              </a:rPr>
              <a:t> All rights reserved.</a:t>
            </a:r>
            <a:endParaRPr lang="en-US" sz="900" b="0" i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7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607963" y="6276292"/>
            <a:ext cx="450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Noto Sans KR" panose="020B0500000000000000" pitchFamily="34" charset="-127"/>
              </a:rPr>
              <a:pPr algn="ctr"/>
              <a:t>‹#›</a:t>
            </a:fld>
            <a:endParaRPr lang="en-US" sz="1600">
              <a:solidFill>
                <a:schemeClr val="bg1"/>
              </a:solidFill>
              <a:latin typeface="Noto Sans KR" panose="020B0500000000000000" pitchFamily="34" charset="-127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5884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138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500000000000000" pitchFamily="34" charset="-127"/>
              </a:rPr>
              <a:t>© 2018 </a:t>
            </a:r>
            <a:r>
              <a:rPr lang="en-US" sz="900"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500000000000000" pitchFamily="34" charset="-127"/>
              </a:rPr>
              <a:t>Slidefabric.com</a:t>
            </a:r>
            <a:r>
              <a:rPr lang="en-US" sz="9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500000000000000" pitchFamily="34" charset="-127"/>
              </a:rPr>
              <a:t> All rights reserved.</a:t>
            </a:r>
            <a:endParaRPr lang="en-US" sz="900" b="0" i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7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607963" y="6276292"/>
            <a:ext cx="450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Noto Sans KR" panose="020B0500000000000000" pitchFamily="34" charset="-127"/>
              </a:rPr>
              <a:pPr algn="ctr"/>
              <a:t>‹#›</a:t>
            </a:fld>
            <a:endParaRPr lang="en-US" sz="1600">
              <a:solidFill>
                <a:schemeClr val="bg1"/>
              </a:solidFill>
              <a:latin typeface="Noto Sans KR" panose="020B0500000000000000" pitchFamily="34" charset="-127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151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972573" y="2054353"/>
            <a:ext cx="2314575" cy="2312988"/>
          </a:xfrm>
          <a:prstGeom prst="round2Diag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5010409" y="2054353"/>
            <a:ext cx="2314575" cy="2312988"/>
          </a:xfrm>
          <a:prstGeom prst="round2Diag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936074" y="2054353"/>
            <a:ext cx="2314575" cy="2312988"/>
          </a:xfrm>
          <a:prstGeom prst="round2Diag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415592" y="6400892"/>
            <a:ext cx="25138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500000000000000" pitchFamily="34" charset="-127"/>
              </a:rPr>
              <a:t>© 2018 </a:t>
            </a:r>
            <a:r>
              <a:rPr lang="en-US" sz="900"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500000000000000" pitchFamily="34" charset="-127"/>
              </a:rPr>
              <a:t>Slidefabric.com</a:t>
            </a:r>
            <a:r>
              <a:rPr lang="en-US" sz="9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500000000000000" pitchFamily="34" charset="-127"/>
              </a:rPr>
              <a:t> All rights reserved.</a:t>
            </a:r>
            <a:endParaRPr lang="en-US" sz="900" b="0" i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7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607963" y="6276292"/>
            <a:ext cx="450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Noto Sans KR" panose="020B0500000000000000" pitchFamily="34" charset="-127"/>
              </a:rPr>
              <a:pPr algn="ctr"/>
              <a:t>‹#›</a:t>
            </a:fld>
            <a:endParaRPr lang="en-US" sz="1600">
              <a:solidFill>
                <a:schemeClr val="bg1"/>
              </a:solidFill>
              <a:latin typeface="Noto Sans KR" panose="020B0500000000000000" pitchFamily="34" charset="-127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712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138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500000000000000" pitchFamily="34" charset="-127"/>
              </a:rPr>
              <a:t>© 2018 </a:t>
            </a:r>
            <a:r>
              <a:rPr lang="en-US" sz="900"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500000000000000" pitchFamily="34" charset="-127"/>
              </a:rPr>
              <a:t>Slidefabric.com</a:t>
            </a:r>
            <a:r>
              <a:rPr lang="en-US" sz="9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to Sans KR" panose="020B0500000000000000" pitchFamily="34" charset="-127"/>
              </a:rPr>
              <a:t> All rights reserved.</a:t>
            </a:r>
            <a:endParaRPr lang="en-US" sz="900" b="0" i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7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474689" y="6063916"/>
            <a:ext cx="717311" cy="794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607963" y="6276292"/>
            <a:ext cx="450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Noto Sans KR" panose="020B0500000000000000" pitchFamily="34" charset="-127"/>
              </a:rPr>
              <a:pPr algn="ctr"/>
              <a:t>‹#›</a:t>
            </a:fld>
            <a:endParaRPr lang="en-US" sz="1600">
              <a:solidFill>
                <a:schemeClr val="bg1"/>
              </a:solidFill>
              <a:latin typeface="Noto Sans KR" panose="020B0500000000000000" pitchFamily="34" charset="-127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3135085" y="6498020"/>
            <a:ext cx="8412480" cy="365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861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</a:defRPr>
            </a:lvl1pPr>
          </a:lstStyle>
          <a:p>
            <a:fld id="{484468A1-4B87-439B-82EC-C3C09A9F3392}" type="datetimeFigureOut">
              <a:rPr lang="en-US" smtClean="0"/>
              <a:pPr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</a:defRPr>
            </a:lvl1pPr>
          </a:lstStyle>
          <a:p>
            <a:fld id="{1FF971EA-3A6D-44E0-AE21-1C9457776B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4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51" r:id="rId2"/>
    <p:sldLayoutId id="2147483664" r:id="rId3"/>
    <p:sldLayoutId id="2147483652" r:id="rId4"/>
    <p:sldLayoutId id="2147483650" r:id="rId5"/>
    <p:sldLayoutId id="2147483653" r:id="rId6"/>
    <p:sldLayoutId id="2147483654" r:id="rId7"/>
    <p:sldLayoutId id="2147483659" r:id="rId8"/>
    <p:sldLayoutId id="2147483655" r:id="rId9"/>
    <p:sldLayoutId id="2147483656" r:id="rId10"/>
    <p:sldLayoutId id="21474836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" panose="020B0500000000000000" pitchFamily="34" charset="-12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" panose="020B0500000000000000" pitchFamily="34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" panose="020B0500000000000000" pitchFamily="34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" panose="020B0500000000000000" pitchFamily="34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" panose="020B0500000000000000" pitchFamily="34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tfix.tistory.com/175" TargetMode="External"/><Relationship Id="rId2" Type="http://schemas.openxmlformats.org/officeDocument/2006/relationships/hyperlink" Target="https://www.statista.com/statistics/608523/worldwide-voice-speech-recognition-software-market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/>
          <p:cNvSpPr txBox="1"/>
          <p:nvPr/>
        </p:nvSpPr>
        <p:spPr>
          <a:xfrm>
            <a:off x="7441976" y="1891273"/>
            <a:ext cx="32063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</a:rPr>
              <a:t>AI-Tube</a:t>
            </a:r>
            <a:endParaRPr lang="en-US" sz="4800" spc="-30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149256" y="5058957"/>
            <a:ext cx="228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25" name="Rectangle 24"/>
          <p:cNvSpPr/>
          <p:nvPr/>
        </p:nvSpPr>
        <p:spPr>
          <a:xfrm rot="5400000">
            <a:off x="9735050" y="4416378"/>
            <a:ext cx="4102627" cy="811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58630-95D7-48DB-94D0-4F31F2E206D2}"/>
              </a:ext>
            </a:extLst>
          </p:cNvPr>
          <p:cNvSpPr txBox="1"/>
          <p:nvPr/>
        </p:nvSpPr>
        <p:spPr>
          <a:xfrm>
            <a:off x="6642863" y="3778348"/>
            <a:ext cx="39401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Noto Sans KR" panose="020B0500000000000000" pitchFamily="34" charset="-127"/>
              </a:rPr>
              <a:t>Team</a:t>
            </a:r>
            <a:r>
              <a:rPr lang="ko-KR" altLang="en-US" sz="2000" dirty="0">
                <a:latin typeface="Noto Sans KR" panose="020B0500000000000000" pitchFamily="34" charset="-127"/>
              </a:rPr>
              <a:t> </a:t>
            </a:r>
            <a:r>
              <a:rPr lang="en-US" altLang="ko-KR" sz="2000" dirty="0">
                <a:latin typeface="Noto Sans KR" panose="020B0500000000000000" pitchFamily="34" charset="-127"/>
              </a:rPr>
              <a:t>11    </a:t>
            </a:r>
            <a:r>
              <a:rPr lang="en-US" altLang="ko-KR" dirty="0">
                <a:latin typeface="Noto Sans KR" panose="020B0500000000000000" pitchFamily="34" charset="-127"/>
              </a:rPr>
              <a:t>2014016014 </a:t>
            </a:r>
            <a:r>
              <a:rPr lang="ko-KR" altLang="en-US" dirty="0" err="1">
                <a:latin typeface="Noto Sans KR" panose="020B0500000000000000" pitchFamily="34" charset="-127"/>
              </a:rPr>
              <a:t>오강산</a:t>
            </a:r>
            <a:endParaRPr lang="en-US" altLang="ko-KR" dirty="0">
              <a:latin typeface="Noto Sans KR" panose="020B0500000000000000" pitchFamily="34" charset="-127"/>
            </a:endParaRPr>
          </a:p>
          <a:p>
            <a:pPr algn="r"/>
            <a:r>
              <a:rPr lang="en-US" altLang="ko-KR" dirty="0">
                <a:latin typeface="Noto Sans KR" panose="020B0500000000000000" pitchFamily="34" charset="-127"/>
              </a:rPr>
              <a:t>2015111931 </a:t>
            </a:r>
            <a:r>
              <a:rPr lang="ko-KR" altLang="en-US" dirty="0">
                <a:latin typeface="Noto Sans KR" panose="020B0500000000000000" pitchFamily="34" charset="-127"/>
              </a:rPr>
              <a:t>유대용</a:t>
            </a:r>
            <a:endParaRPr lang="en-US" altLang="ko-KR" dirty="0">
              <a:latin typeface="Noto Sans KR" panose="020B0500000000000000" pitchFamily="34" charset="-127"/>
            </a:endParaRPr>
          </a:p>
          <a:p>
            <a:pPr algn="r"/>
            <a:r>
              <a:rPr lang="en-US" altLang="ko-KR" dirty="0">
                <a:latin typeface="Noto Sans KR" panose="020B0500000000000000" pitchFamily="34" charset="-127"/>
              </a:rPr>
              <a:t>2018113830 </a:t>
            </a:r>
            <a:r>
              <a:rPr lang="ko-KR" altLang="en-US" dirty="0" err="1">
                <a:latin typeface="Noto Sans KR" panose="020B0500000000000000" pitchFamily="34" charset="-127"/>
              </a:rPr>
              <a:t>편예린</a:t>
            </a:r>
            <a:endParaRPr lang="en-US" altLang="ko-KR" dirty="0">
              <a:latin typeface="Noto Sans KR" panose="020B0500000000000000" pitchFamily="34" charset="-127"/>
            </a:endParaRPr>
          </a:p>
          <a:p>
            <a:pPr algn="r"/>
            <a:r>
              <a:rPr lang="en-US" altLang="ko-KR" dirty="0">
                <a:latin typeface="Noto Sans KR" panose="020B0500000000000000" pitchFamily="34" charset="-127"/>
              </a:rPr>
              <a:t>2014097026 </a:t>
            </a:r>
            <a:r>
              <a:rPr lang="ko-KR" altLang="en-US" dirty="0">
                <a:latin typeface="Noto Sans KR" panose="020B0500000000000000" pitchFamily="34" charset="-127"/>
              </a:rPr>
              <a:t>김태욱</a:t>
            </a:r>
          </a:p>
        </p:txBody>
      </p:sp>
      <p:sp>
        <p:nvSpPr>
          <p:cNvPr id="27" name="Rectangle 24">
            <a:extLst>
              <a:ext uri="{FF2B5EF4-FFF2-40B4-BE49-F238E27FC236}">
                <a16:creationId xmlns:a16="http://schemas.microsoft.com/office/drawing/2014/main" id="{334BA381-1ABD-453F-8C36-053A947CF442}"/>
              </a:ext>
            </a:extLst>
          </p:cNvPr>
          <p:cNvSpPr/>
          <p:nvPr/>
        </p:nvSpPr>
        <p:spPr>
          <a:xfrm rot="5400000">
            <a:off x="1557292" y="-1557294"/>
            <a:ext cx="600164" cy="3714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6E2787-7535-4F2B-89BA-E5F4C45C5B10}"/>
              </a:ext>
            </a:extLst>
          </p:cNvPr>
          <p:cNvSpPr txBox="1"/>
          <p:nvPr/>
        </p:nvSpPr>
        <p:spPr>
          <a:xfrm>
            <a:off x="4400120" y="2906879"/>
            <a:ext cx="62655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latin typeface="Noto Sans KR" panose="020B0500000000000000" pitchFamily="34" charset="-127"/>
              </a:rPr>
              <a:t>과제명 </a:t>
            </a:r>
            <a:r>
              <a:rPr lang="en-US" altLang="ko-KR" sz="1400" dirty="0">
                <a:latin typeface="Noto Sans KR" panose="020B0500000000000000" pitchFamily="34" charset="-127"/>
              </a:rPr>
              <a:t>: </a:t>
            </a:r>
            <a:r>
              <a:rPr lang="ko-KR" altLang="en-US" sz="1400" dirty="0">
                <a:latin typeface="Noto Sans KR" panose="020B0500000000000000" pitchFamily="34" charset="-127"/>
              </a:rPr>
              <a:t>인공지능을 이용하여 </a:t>
            </a:r>
            <a:r>
              <a:rPr lang="en-US" altLang="ko-KR" sz="1400" dirty="0">
                <a:latin typeface="Noto Sans KR" panose="020B0500000000000000" pitchFamily="34" charset="-127"/>
              </a:rPr>
              <a:t>text </a:t>
            </a:r>
            <a:r>
              <a:rPr lang="ko-KR" altLang="en-US" sz="1400" dirty="0">
                <a:latin typeface="Noto Sans KR" panose="020B0500000000000000" pitchFamily="34" charset="-127"/>
              </a:rPr>
              <a:t>기반 동영상 편집 앱</a:t>
            </a:r>
            <a:r>
              <a:rPr lang="en-US" altLang="ko-KR" sz="1400" dirty="0">
                <a:latin typeface="Noto Sans KR" panose="020B0500000000000000" pitchFamily="34" charset="-127"/>
              </a:rPr>
              <a:t>, </a:t>
            </a:r>
            <a:r>
              <a:rPr lang="en-US" altLang="ko-KR" sz="1400" dirty="0" err="1">
                <a:latin typeface="Noto Sans KR" panose="020B0500000000000000" pitchFamily="34" charset="-127"/>
              </a:rPr>
              <a:t>AiTube</a:t>
            </a:r>
            <a:r>
              <a:rPr lang="en-US" altLang="ko-KR" sz="1400" dirty="0">
                <a:latin typeface="Noto Sans KR" panose="020B0500000000000000" pitchFamily="34" charset="-127"/>
              </a:rPr>
              <a:t> </a:t>
            </a:r>
            <a:r>
              <a:rPr lang="ko-KR" altLang="en-US" sz="1400" dirty="0">
                <a:latin typeface="Noto Sans KR" panose="020B0500000000000000" pitchFamily="34" charset="-127"/>
              </a:rPr>
              <a:t>개발 </a:t>
            </a:r>
            <a:endParaRPr lang="en-US" altLang="ko-KR" sz="1400" dirty="0">
              <a:latin typeface="Noto Sans KR" panose="020B0500000000000000" pitchFamily="34" charset="-127"/>
            </a:endParaRPr>
          </a:p>
          <a:p>
            <a:pPr algn="r"/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</a:rPr>
              <a:t>(Development of a text-based video editing app, </a:t>
            </a:r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Noto Sans KR" panose="020B0500000000000000" pitchFamily="34" charset="-127"/>
              </a:rPr>
              <a:t>AiTube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Noto Sans KR" panose="020B0500000000000000" pitchFamily="34" charset="-127"/>
              </a:rPr>
              <a:t> using artificial intelligence)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042063-8938-4A32-A24F-6738D68A721A}"/>
              </a:ext>
            </a:extLst>
          </p:cNvPr>
          <p:cNvSpPr txBox="1"/>
          <p:nvPr/>
        </p:nvSpPr>
        <p:spPr>
          <a:xfrm>
            <a:off x="8955052" y="6608"/>
            <a:ext cx="325599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+mn-ea"/>
              </a:rPr>
              <a:t>KNU</a:t>
            </a:r>
            <a:r>
              <a:rPr lang="ko-KR" altLang="en-US" sz="900" dirty="0">
                <a:latin typeface="+mn-ea"/>
              </a:rPr>
              <a:t> </a:t>
            </a:r>
            <a:r>
              <a:rPr lang="en-US" altLang="ko-KR" sz="900" dirty="0">
                <a:latin typeface="+mn-ea"/>
              </a:rPr>
              <a:t>2021-1 </a:t>
            </a:r>
            <a:r>
              <a:rPr lang="en-US" altLang="ko-KR" sz="900" b="0" i="0" dirty="0">
                <a:effectLst/>
                <a:latin typeface="+mn-ea"/>
              </a:rPr>
              <a:t>Capstone Design Project 2 – </a:t>
            </a:r>
            <a:r>
              <a:rPr lang="ko-KR" altLang="en-US" sz="900" b="0" i="0" dirty="0" err="1">
                <a:effectLst/>
                <a:latin typeface="+mn-ea"/>
              </a:rPr>
              <a:t>고석주</a:t>
            </a:r>
            <a:r>
              <a:rPr lang="ko-KR" altLang="en-US" sz="900" b="0" i="0" dirty="0">
                <a:effectLst/>
                <a:latin typeface="+mn-ea"/>
              </a:rPr>
              <a:t> 교수님</a:t>
            </a:r>
            <a:endParaRPr lang="en-US" altLang="ko-KR" sz="900" b="0" i="0" dirty="0">
              <a:effectLst/>
              <a:latin typeface="+mn-ea"/>
            </a:endParaRPr>
          </a:p>
          <a:p>
            <a:pPr algn="r"/>
            <a:r>
              <a:rPr lang="en-US" altLang="ko-KR" sz="900" dirty="0">
                <a:latin typeface="+mn-ea"/>
              </a:rPr>
              <a:t>3.16 </a:t>
            </a:r>
            <a:r>
              <a:rPr lang="ko-KR" altLang="en-US" sz="900" dirty="0">
                <a:latin typeface="+mn-ea"/>
              </a:rPr>
              <a:t>발표자료</a:t>
            </a:r>
          </a:p>
          <a:p>
            <a:pPr algn="r"/>
            <a:endParaRPr lang="en-US" altLang="ko-KR" sz="900" b="0" i="0" dirty="0"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0880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626000" y="302069"/>
            <a:ext cx="897668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</a:rPr>
              <a:t>System architecture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50106" y="1091056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latin typeface="Noto Sans K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CB5AA9-FCC4-49E1-959D-07A1A723A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100" y="1571366"/>
            <a:ext cx="7525800" cy="37152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9FEA36F-09A8-425B-957B-65F3EAEBDB05}"/>
              </a:ext>
            </a:extLst>
          </p:cNvPr>
          <p:cNvSpPr txBox="1"/>
          <p:nvPr/>
        </p:nvSpPr>
        <p:spPr>
          <a:xfrm>
            <a:off x="626000" y="1113915"/>
            <a:ext cx="897668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kern="0">
                <a:solidFill>
                  <a:srgbClr val="000000"/>
                </a:solidFill>
                <a:latin typeface="Noto Sans KR" panose="020B0500000000000000" pitchFamily="34" charset="-127"/>
              </a:rPr>
              <a:t>Optimization = Minimizing file I/O</a:t>
            </a:r>
            <a:endParaRPr lang="en-US" sz="2400" kern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462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1894FF-5E68-48CE-9085-B7C517EEFD88}"/>
              </a:ext>
            </a:extLst>
          </p:cNvPr>
          <p:cNvSpPr txBox="1"/>
          <p:nvPr/>
        </p:nvSpPr>
        <p:spPr>
          <a:xfrm>
            <a:off x="626000" y="302069"/>
            <a:ext cx="897668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</a:rPr>
              <a:t>Development Environment</a:t>
            </a:r>
          </a:p>
        </p:txBody>
      </p:sp>
      <p:sp>
        <p:nvSpPr>
          <p:cNvPr id="7" name="Rectangle 29">
            <a:extLst>
              <a:ext uri="{FF2B5EF4-FFF2-40B4-BE49-F238E27FC236}">
                <a16:creationId xmlns:a16="http://schemas.microsoft.com/office/drawing/2014/main" id="{861377FB-A796-4A4D-B293-CF27F4CF08D7}"/>
              </a:ext>
            </a:extLst>
          </p:cNvPr>
          <p:cNvSpPr/>
          <p:nvPr/>
        </p:nvSpPr>
        <p:spPr>
          <a:xfrm>
            <a:off x="750106" y="1091056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latin typeface="Noto Sans KR" panose="020B0500000000000000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588BA33-A057-4277-939C-A4F8F4E3B23F}"/>
              </a:ext>
            </a:extLst>
          </p:cNvPr>
          <p:cNvGrpSpPr/>
          <p:nvPr/>
        </p:nvGrpSpPr>
        <p:grpSpPr>
          <a:xfrm>
            <a:off x="1407630" y="1903758"/>
            <a:ext cx="2051855" cy="1443425"/>
            <a:chOff x="1407630" y="1903758"/>
            <a:chExt cx="2051855" cy="1443425"/>
          </a:xfrm>
        </p:grpSpPr>
        <p:pic>
          <p:nvPicPr>
            <p:cNvPr id="17" name="그래픽 8">
              <a:extLst>
                <a:ext uri="{FF2B5EF4-FFF2-40B4-BE49-F238E27FC236}">
                  <a16:creationId xmlns:a16="http://schemas.microsoft.com/office/drawing/2014/main" id="{6D0B660E-BB09-4625-8E36-2307EA0D2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18120" y="2168324"/>
              <a:ext cx="1772932" cy="1178859"/>
            </a:xfrm>
            <a:prstGeom prst="rect">
              <a:avLst/>
            </a:prstGeom>
          </p:spPr>
        </p:pic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AF1B1B6-7AC6-4271-9514-505369C5A6F4}"/>
                </a:ext>
              </a:extLst>
            </p:cNvPr>
            <p:cNvGrpSpPr/>
            <p:nvPr/>
          </p:nvGrpSpPr>
          <p:grpSpPr>
            <a:xfrm>
              <a:off x="1407630" y="1903758"/>
              <a:ext cx="2051855" cy="477054"/>
              <a:chOff x="813942" y="1133066"/>
              <a:chExt cx="2051855" cy="477054"/>
            </a:xfrm>
          </p:grpSpPr>
          <p:sp>
            <p:nvSpPr>
              <p:cNvPr id="15" name="Rectangle 3">
                <a:extLst>
                  <a:ext uri="{FF2B5EF4-FFF2-40B4-BE49-F238E27FC236}">
                    <a16:creationId xmlns:a16="http://schemas.microsoft.com/office/drawing/2014/main" id="{34240AEC-6103-4F59-BC35-2416BD9ED6DE}"/>
                  </a:ext>
                </a:extLst>
              </p:cNvPr>
              <p:cNvSpPr/>
              <p:nvPr/>
            </p:nvSpPr>
            <p:spPr>
              <a:xfrm>
                <a:off x="813942" y="1265333"/>
                <a:ext cx="1925456" cy="2182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Noto Sans KR" panose="020B0500000000000000" pitchFamily="34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1A992C-5BE8-47D5-A6B0-19DE16A9DA64}"/>
                  </a:ext>
                </a:extLst>
              </p:cNvPr>
              <p:cNvSpPr txBox="1"/>
              <p:nvPr/>
            </p:nvSpPr>
            <p:spPr>
              <a:xfrm>
                <a:off x="882886" y="1133066"/>
                <a:ext cx="1982911" cy="4770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KR" panose="020B0500000000000000" pitchFamily="34" charset="-127"/>
                  </a:rPr>
                  <a:t>Framework</a:t>
                </a: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26D1105-9D98-466B-881D-DDBCA0184E24}"/>
              </a:ext>
            </a:extLst>
          </p:cNvPr>
          <p:cNvGrpSpPr/>
          <p:nvPr/>
        </p:nvGrpSpPr>
        <p:grpSpPr>
          <a:xfrm>
            <a:off x="4925367" y="1892895"/>
            <a:ext cx="5136777" cy="1650747"/>
            <a:chOff x="4925367" y="1892895"/>
            <a:chExt cx="5136777" cy="1650747"/>
          </a:xfrm>
        </p:grpSpPr>
        <p:pic>
          <p:nvPicPr>
            <p:cNvPr id="16" name="그림 7">
              <a:extLst>
                <a:ext uri="{FF2B5EF4-FFF2-40B4-BE49-F238E27FC236}">
                  <a16:creationId xmlns:a16="http://schemas.microsoft.com/office/drawing/2014/main" id="{204CF751-EAEF-48B7-A5D9-948598398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5367" y="1965853"/>
              <a:ext cx="2393577" cy="1577789"/>
            </a:xfrm>
            <a:prstGeom prst="rect">
              <a:avLst/>
            </a:prstGeom>
          </p:spPr>
        </p:pic>
        <p:pic>
          <p:nvPicPr>
            <p:cNvPr id="20" name="그림 11">
              <a:extLst>
                <a:ext uri="{FF2B5EF4-FFF2-40B4-BE49-F238E27FC236}">
                  <a16:creationId xmlns:a16="http://schemas.microsoft.com/office/drawing/2014/main" id="{576B57D9-96E0-476C-84A7-2AF5D571F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8944" y="2315446"/>
              <a:ext cx="2743200" cy="1097280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308D227-42A5-4BD4-9EEF-3A672E888921}"/>
                </a:ext>
              </a:extLst>
            </p:cNvPr>
            <p:cNvGrpSpPr/>
            <p:nvPr/>
          </p:nvGrpSpPr>
          <p:grpSpPr>
            <a:xfrm>
              <a:off x="5204290" y="1892895"/>
              <a:ext cx="1340912" cy="477054"/>
              <a:chOff x="920913" y="3379473"/>
              <a:chExt cx="1340912" cy="477054"/>
            </a:xfrm>
          </p:grpSpPr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6D89D446-B173-44BC-BA2E-3F440F44B501}"/>
                  </a:ext>
                </a:extLst>
              </p:cNvPr>
              <p:cNvSpPr/>
              <p:nvPr/>
            </p:nvSpPr>
            <p:spPr>
              <a:xfrm>
                <a:off x="920913" y="3520704"/>
                <a:ext cx="1340912" cy="20967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Noto Sans KR" panose="020B0500000000000000" pitchFamily="34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547AD0-5D85-490A-8118-9D5825D1426A}"/>
                  </a:ext>
                </a:extLst>
              </p:cNvPr>
              <p:cNvSpPr txBox="1"/>
              <p:nvPr/>
            </p:nvSpPr>
            <p:spPr>
              <a:xfrm>
                <a:off x="987124" y="3379473"/>
                <a:ext cx="1274701" cy="47705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KR" panose="020B0500000000000000" pitchFamily="34" charset="-127"/>
                  </a:rPr>
                  <a:t>Library</a:t>
                </a: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32A4C6-9BC8-4D5B-AA43-3B8C1301CE5A}"/>
              </a:ext>
            </a:extLst>
          </p:cNvPr>
          <p:cNvGrpSpPr/>
          <p:nvPr/>
        </p:nvGrpSpPr>
        <p:grpSpPr>
          <a:xfrm>
            <a:off x="1476574" y="3616600"/>
            <a:ext cx="3506303" cy="1699992"/>
            <a:chOff x="1476574" y="3925990"/>
            <a:chExt cx="3506303" cy="1699992"/>
          </a:xfrm>
        </p:grpSpPr>
        <p:pic>
          <p:nvPicPr>
            <p:cNvPr id="18" name="그림 9">
              <a:extLst>
                <a:ext uri="{FF2B5EF4-FFF2-40B4-BE49-F238E27FC236}">
                  <a16:creationId xmlns:a16="http://schemas.microsoft.com/office/drawing/2014/main" id="{5350371A-93A1-4F80-894A-AB582FCC8E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4677" t="-2368" r="-498"/>
            <a:stretch/>
          </p:blipFill>
          <p:spPr>
            <a:xfrm>
              <a:off x="1542785" y="4477189"/>
              <a:ext cx="982642" cy="1148793"/>
            </a:xfrm>
            <a:prstGeom prst="rect">
              <a:avLst/>
            </a:prstGeom>
          </p:spPr>
        </p:pic>
        <p:pic>
          <p:nvPicPr>
            <p:cNvPr id="19" name="그림 10">
              <a:extLst>
                <a:ext uri="{FF2B5EF4-FFF2-40B4-BE49-F238E27FC236}">
                  <a16:creationId xmlns:a16="http://schemas.microsoft.com/office/drawing/2014/main" id="{42C9DC79-0CDA-4F51-AE1B-E23C98BF2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9986" y="4748964"/>
              <a:ext cx="1912891" cy="544979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09C94B5-B817-4A87-AFEA-ABD1D8A42C7E}"/>
                </a:ext>
              </a:extLst>
            </p:cNvPr>
            <p:cNvGrpSpPr/>
            <p:nvPr/>
          </p:nvGrpSpPr>
          <p:grpSpPr>
            <a:xfrm>
              <a:off x="1476574" y="3925990"/>
              <a:ext cx="3105180" cy="461665"/>
              <a:chOff x="920913" y="4864152"/>
              <a:chExt cx="3105180" cy="461665"/>
            </a:xfrm>
          </p:grpSpPr>
          <p:sp>
            <p:nvSpPr>
              <p:cNvPr id="23" name="Rectangle 3">
                <a:extLst>
                  <a:ext uri="{FF2B5EF4-FFF2-40B4-BE49-F238E27FC236}">
                    <a16:creationId xmlns:a16="http://schemas.microsoft.com/office/drawing/2014/main" id="{92951DAA-0C4F-4843-BDB7-B9D8F51AED69}"/>
                  </a:ext>
                </a:extLst>
              </p:cNvPr>
              <p:cNvSpPr/>
              <p:nvPr/>
            </p:nvSpPr>
            <p:spPr>
              <a:xfrm>
                <a:off x="920913" y="5005383"/>
                <a:ext cx="3105180" cy="20967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Noto Sans KR" panose="020B0500000000000000" pitchFamily="34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DF625A9-F5A7-45B3-9A68-5A356AB5D5F2}"/>
                  </a:ext>
                </a:extLst>
              </p:cNvPr>
              <p:cNvSpPr txBox="1"/>
              <p:nvPr/>
            </p:nvSpPr>
            <p:spPr>
              <a:xfrm>
                <a:off x="987124" y="4864152"/>
                <a:ext cx="2966744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oto Sans KR" panose="020B0500000000000000" pitchFamily="34" charset="-127"/>
                  </a:rPr>
                  <a:t>Later development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3874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A477F1-1D1A-44EA-B70B-109B92ECF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8512"/>
            <a:ext cx="12192000" cy="4040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1894FF-5E68-48CE-9085-B7C517EEFD88}"/>
              </a:ext>
            </a:extLst>
          </p:cNvPr>
          <p:cNvSpPr txBox="1"/>
          <p:nvPr/>
        </p:nvSpPr>
        <p:spPr>
          <a:xfrm>
            <a:off x="626000" y="302069"/>
            <a:ext cx="897668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</a:rPr>
              <a:t>Project Plan</a:t>
            </a:r>
          </a:p>
        </p:txBody>
      </p:sp>
      <p:sp>
        <p:nvSpPr>
          <p:cNvPr id="7" name="Rectangle 29">
            <a:extLst>
              <a:ext uri="{FF2B5EF4-FFF2-40B4-BE49-F238E27FC236}">
                <a16:creationId xmlns:a16="http://schemas.microsoft.com/office/drawing/2014/main" id="{861377FB-A796-4A4D-B293-CF27F4CF08D7}"/>
              </a:ext>
            </a:extLst>
          </p:cNvPr>
          <p:cNvSpPr/>
          <p:nvPr/>
        </p:nvSpPr>
        <p:spPr>
          <a:xfrm>
            <a:off x="750106" y="1091056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latin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639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1894FF-5E68-48CE-9085-B7C517EEFD88}"/>
              </a:ext>
            </a:extLst>
          </p:cNvPr>
          <p:cNvSpPr txBox="1"/>
          <p:nvPr/>
        </p:nvSpPr>
        <p:spPr>
          <a:xfrm>
            <a:off x="626000" y="302069"/>
            <a:ext cx="897668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</a:rPr>
              <a:t>Team meeting</a:t>
            </a:r>
          </a:p>
        </p:txBody>
      </p:sp>
      <p:sp>
        <p:nvSpPr>
          <p:cNvPr id="7" name="Rectangle 29">
            <a:extLst>
              <a:ext uri="{FF2B5EF4-FFF2-40B4-BE49-F238E27FC236}">
                <a16:creationId xmlns:a16="http://schemas.microsoft.com/office/drawing/2014/main" id="{861377FB-A796-4A4D-B293-CF27F4CF08D7}"/>
              </a:ext>
            </a:extLst>
          </p:cNvPr>
          <p:cNvSpPr/>
          <p:nvPr/>
        </p:nvSpPr>
        <p:spPr>
          <a:xfrm>
            <a:off x="750106" y="1091056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70DCB61F-9435-4CCC-9323-79FC7A8D9D92}"/>
              </a:ext>
            </a:extLst>
          </p:cNvPr>
          <p:cNvSpPr txBox="1"/>
          <p:nvPr/>
        </p:nvSpPr>
        <p:spPr>
          <a:xfrm>
            <a:off x="1605442" y="4597204"/>
            <a:ext cx="1721305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accent1"/>
                </a:solidFill>
                <a:latin typeface="Noto Sans KR" panose="020B0500000000000000" pitchFamily="34" charset="-127"/>
              </a:rPr>
              <a:t>Google Meeting </a:t>
            </a:r>
          </a:p>
        </p:txBody>
      </p:sp>
      <p:sp>
        <p:nvSpPr>
          <p:cNvPr id="9" name="TextBox 63">
            <a:extLst>
              <a:ext uri="{FF2B5EF4-FFF2-40B4-BE49-F238E27FC236}">
                <a16:creationId xmlns:a16="http://schemas.microsoft.com/office/drawing/2014/main" id="{E0B93830-985B-4251-9C01-6921B929CFAB}"/>
              </a:ext>
            </a:extLst>
          </p:cNvPr>
          <p:cNvSpPr txBox="1"/>
          <p:nvPr/>
        </p:nvSpPr>
        <p:spPr>
          <a:xfrm>
            <a:off x="2025908" y="4898961"/>
            <a:ext cx="880369" cy="25391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05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</a:rPr>
              <a:t>2021-03-12</a:t>
            </a:r>
          </a:p>
        </p:txBody>
      </p:sp>
      <p:sp>
        <p:nvSpPr>
          <p:cNvPr id="10" name="TextBox 57">
            <a:extLst>
              <a:ext uri="{FF2B5EF4-FFF2-40B4-BE49-F238E27FC236}">
                <a16:creationId xmlns:a16="http://schemas.microsoft.com/office/drawing/2014/main" id="{C682C273-B2CB-4F6B-BCAD-6030A29DF5D0}"/>
              </a:ext>
            </a:extLst>
          </p:cNvPr>
          <p:cNvSpPr txBox="1"/>
          <p:nvPr/>
        </p:nvSpPr>
        <p:spPr>
          <a:xfrm>
            <a:off x="5641021" y="4597204"/>
            <a:ext cx="906851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600" err="1">
                <a:solidFill>
                  <a:schemeClr val="accent1"/>
                </a:solidFill>
                <a:latin typeface="Noto Sans KR" panose="020B0500000000000000" pitchFamily="34" charset="-127"/>
              </a:rPr>
              <a:t>Discord</a:t>
            </a:r>
          </a:p>
        </p:txBody>
      </p:sp>
      <p:sp>
        <p:nvSpPr>
          <p:cNvPr id="11" name="TextBox 64">
            <a:extLst>
              <a:ext uri="{FF2B5EF4-FFF2-40B4-BE49-F238E27FC236}">
                <a16:creationId xmlns:a16="http://schemas.microsoft.com/office/drawing/2014/main" id="{E7304263-50B2-4B3E-8CC2-E9BB4D0CFC86}"/>
              </a:ext>
            </a:extLst>
          </p:cNvPr>
          <p:cNvSpPr txBox="1"/>
          <p:nvPr/>
        </p:nvSpPr>
        <p:spPr>
          <a:xfrm>
            <a:off x="5654261" y="4898961"/>
            <a:ext cx="880369" cy="25391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05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</a:rPr>
              <a:t>2021-03-13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2D00E3-EF78-4746-BF34-BF11478078C1}"/>
              </a:ext>
            </a:extLst>
          </p:cNvPr>
          <p:cNvSpPr txBox="1"/>
          <p:nvPr/>
        </p:nvSpPr>
        <p:spPr>
          <a:xfrm>
            <a:off x="9356736" y="4560407"/>
            <a:ext cx="1609095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600" err="1">
                <a:solidFill>
                  <a:schemeClr val="accent1"/>
                </a:solidFill>
                <a:latin typeface="Noto Sans KR" panose="020B0500000000000000" pitchFamily="34" charset="-127"/>
              </a:rPr>
              <a:t>offline</a:t>
            </a:r>
            <a:r>
              <a:rPr lang="id-ID" sz="1600">
                <a:solidFill>
                  <a:schemeClr val="accent1"/>
                </a:solidFill>
                <a:latin typeface="Noto Sans KR" panose="020B0500000000000000" pitchFamily="34" charset="-127"/>
              </a:rPr>
              <a:t> </a:t>
            </a:r>
            <a:r>
              <a:rPr lang="id-ID" sz="1600" err="1">
                <a:solidFill>
                  <a:schemeClr val="accent1"/>
                </a:solidFill>
                <a:latin typeface="Noto Sans KR" panose="020B0500000000000000" pitchFamily="34" charset="-127"/>
              </a:rPr>
              <a:t>Meeting</a:t>
            </a:r>
            <a:endParaRPr lang="id-ID" sz="1600">
              <a:solidFill>
                <a:schemeClr val="accent1"/>
              </a:solidFill>
              <a:latin typeface="Noto Sans KR" panose="020B0500000000000000" pitchFamily="34" charset="-127"/>
            </a:endParaRPr>
          </a:p>
        </p:txBody>
      </p:sp>
      <p:sp>
        <p:nvSpPr>
          <p:cNvPr id="13" name="TextBox 63">
            <a:extLst>
              <a:ext uri="{FF2B5EF4-FFF2-40B4-BE49-F238E27FC236}">
                <a16:creationId xmlns:a16="http://schemas.microsoft.com/office/drawing/2014/main" id="{11ED678D-AB16-4501-9855-DE0D836D0AD2}"/>
              </a:ext>
            </a:extLst>
          </p:cNvPr>
          <p:cNvSpPr txBox="1"/>
          <p:nvPr/>
        </p:nvSpPr>
        <p:spPr>
          <a:xfrm>
            <a:off x="9721093" y="4862164"/>
            <a:ext cx="880369" cy="25391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05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</a:rPr>
              <a:t>2021-03-15</a:t>
            </a:r>
          </a:p>
        </p:txBody>
      </p:sp>
      <p:pic>
        <p:nvPicPr>
          <p:cNvPr id="26" name="그림 25" descr="텍스트, 전자기기, 화면, 스크린샷이(가) 표시된 사진&#10;&#10;자동 생성된 설명">
            <a:extLst>
              <a:ext uri="{FF2B5EF4-FFF2-40B4-BE49-F238E27FC236}">
                <a16:creationId xmlns:a16="http://schemas.microsoft.com/office/drawing/2014/main" id="{243867D5-5F19-4344-A802-060B0DECEA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53" y="1930146"/>
            <a:ext cx="3329552" cy="2473754"/>
          </a:xfrm>
          <a:prstGeom prst="rect">
            <a:avLst/>
          </a:prstGeom>
        </p:spPr>
      </p:pic>
      <p:pic>
        <p:nvPicPr>
          <p:cNvPr id="27" name="그림 26" descr="텍스트, 모니터, 전자기기, 화면이(가) 표시된 사진&#10;&#10;자동 생성된 설명">
            <a:extLst>
              <a:ext uri="{FF2B5EF4-FFF2-40B4-BE49-F238E27FC236}">
                <a16:creationId xmlns:a16="http://schemas.microsoft.com/office/drawing/2014/main" id="{0389CEF0-1333-4996-95C8-DD7158D76B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7" t="7983" r="1052" b="10855"/>
          <a:stretch/>
        </p:blipFill>
        <p:spPr>
          <a:xfrm>
            <a:off x="4291533" y="1930146"/>
            <a:ext cx="3773004" cy="2390588"/>
          </a:xfrm>
          <a:prstGeom prst="rect">
            <a:avLst/>
          </a:prstGeom>
        </p:spPr>
      </p:pic>
      <p:pic>
        <p:nvPicPr>
          <p:cNvPr id="28" name="그림 27" descr="텍스트, 레스토랑이(가) 표시된 사진&#10;&#10;자동 생성된 설명">
            <a:extLst>
              <a:ext uri="{FF2B5EF4-FFF2-40B4-BE49-F238E27FC236}">
                <a16:creationId xmlns:a16="http://schemas.microsoft.com/office/drawing/2014/main" id="{7A83A1B7-ED8B-4EB8-832C-89072BA849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641" y="1930146"/>
            <a:ext cx="3420174" cy="234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8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501365" y="2282517"/>
            <a:ext cx="5335946" cy="1498334"/>
            <a:chOff x="4058494" y="2282517"/>
            <a:chExt cx="5335946" cy="1498334"/>
          </a:xfrm>
        </p:grpSpPr>
        <p:sp>
          <p:nvSpPr>
            <p:cNvPr id="30" name="TextBox 29"/>
            <p:cNvSpPr txBox="1"/>
            <p:nvPr/>
          </p:nvSpPr>
          <p:spPr>
            <a:xfrm>
              <a:off x="4058494" y="2580522"/>
              <a:ext cx="386997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200" kern="0" dirty="0">
                  <a:solidFill>
                    <a:schemeClr val="bg1"/>
                  </a:solidFill>
                  <a:latin typeface="Noto Sans KR" panose="020B0500000000000000" pitchFamily="34" charset="-127"/>
                </a:rPr>
                <a:t>THANKS</a:t>
              </a:r>
            </a:p>
          </p:txBody>
        </p:sp>
        <p:sp>
          <p:nvSpPr>
            <p:cNvPr id="5" name="Freeform 82"/>
            <p:cNvSpPr>
              <a:spLocks noEditPoints="1"/>
            </p:cNvSpPr>
            <p:nvPr/>
          </p:nvSpPr>
          <p:spPr bwMode="auto">
            <a:xfrm>
              <a:off x="8075139" y="2282517"/>
              <a:ext cx="1319301" cy="1319301"/>
            </a:xfrm>
            <a:custGeom>
              <a:avLst/>
              <a:gdLst>
                <a:gd name="T0" fmla="*/ 83 w 128"/>
                <a:gd name="T1" fmla="*/ 40 h 128"/>
                <a:gd name="T2" fmla="*/ 64 w 128"/>
                <a:gd name="T3" fmla="*/ 0 h 128"/>
                <a:gd name="T4" fmla="*/ 36 w 128"/>
                <a:gd name="T5" fmla="*/ 41 h 128"/>
                <a:gd name="T6" fmla="*/ 32 w 128"/>
                <a:gd name="T7" fmla="*/ 43 h 128"/>
                <a:gd name="T8" fmla="*/ 12 w 128"/>
                <a:gd name="T9" fmla="*/ 40 h 128"/>
                <a:gd name="T10" fmla="*/ 0 w 128"/>
                <a:gd name="T11" fmla="*/ 116 h 128"/>
                <a:gd name="T12" fmla="*/ 24 w 128"/>
                <a:gd name="T13" fmla="*/ 128 h 128"/>
                <a:gd name="T14" fmla="*/ 35 w 128"/>
                <a:gd name="T15" fmla="*/ 121 h 128"/>
                <a:gd name="T16" fmla="*/ 36 w 128"/>
                <a:gd name="T17" fmla="*/ 121 h 128"/>
                <a:gd name="T18" fmla="*/ 76 w 128"/>
                <a:gd name="T19" fmla="*/ 128 h 128"/>
                <a:gd name="T20" fmla="*/ 112 w 128"/>
                <a:gd name="T21" fmla="*/ 120 h 128"/>
                <a:gd name="T22" fmla="*/ 114 w 128"/>
                <a:gd name="T23" fmla="*/ 109 h 128"/>
                <a:gd name="T24" fmla="*/ 121 w 128"/>
                <a:gd name="T25" fmla="*/ 88 h 128"/>
                <a:gd name="T26" fmla="*/ 124 w 128"/>
                <a:gd name="T27" fmla="*/ 67 h 128"/>
                <a:gd name="T28" fmla="*/ 128 w 128"/>
                <a:gd name="T29" fmla="*/ 58 h 128"/>
                <a:gd name="T30" fmla="*/ 117 w 128"/>
                <a:gd name="T31" fmla="*/ 42 h 128"/>
                <a:gd name="T32" fmla="*/ 24 w 128"/>
                <a:gd name="T33" fmla="*/ 120 h 128"/>
                <a:gd name="T34" fmla="*/ 8 w 128"/>
                <a:gd name="T35" fmla="*/ 116 h 128"/>
                <a:gd name="T36" fmla="*/ 12 w 128"/>
                <a:gd name="T37" fmla="*/ 48 h 128"/>
                <a:gd name="T38" fmla="*/ 28 w 128"/>
                <a:gd name="T39" fmla="*/ 52 h 128"/>
                <a:gd name="T40" fmla="*/ 120 w 128"/>
                <a:gd name="T41" fmla="*/ 58 h 128"/>
                <a:gd name="T42" fmla="*/ 104 w 128"/>
                <a:gd name="T43" fmla="*/ 64 h 128"/>
                <a:gd name="T44" fmla="*/ 104 w 128"/>
                <a:gd name="T45" fmla="*/ 68 h 128"/>
                <a:gd name="T46" fmla="*/ 118 w 128"/>
                <a:gd name="T47" fmla="*/ 75 h 128"/>
                <a:gd name="T48" fmla="*/ 100 w 128"/>
                <a:gd name="T49" fmla="*/ 84 h 128"/>
                <a:gd name="T50" fmla="*/ 100 w 128"/>
                <a:gd name="T51" fmla="*/ 88 h 128"/>
                <a:gd name="T52" fmla="*/ 113 w 128"/>
                <a:gd name="T53" fmla="*/ 96 h 128"/>
                <a:gd name="T54" fmla="*/ 96 w 128"/>
                <a:gd name="T55" fmla="*/ 104 h 128"/>
                <a:gd name="T56" fmla="*/ 96 w 128"/>
                <a:gd name="T57" fmla="*/ 108 h 128"/>
                <a:gd name="T58" fmla="*/ 106 w 128"/>
                <a:gd name="T59" fmla="*/ 114 h 128"/>
                <a:gd name="T60" fmla="*/ 98 w 128"/>
                <a:gd name="T61" fmla="*/ 120 h 128"/>
                <a:gd name="T62" fmla="*/ 54 w 128"/>
                <a:gd name="T63" fmla="*/ 117 h 128"/>
                <a:gd name="T64" fmla="*/ 32 w 128"/>
                <a:gd name="T65" fmla="*/ 110 h 128"/>
                <a:gd name="T66" fmla="*/ 35 w 128"/>
                <a:gd name="T67" fmla="*/ 50 h 128"/>
                <a:gd name="T68" fmla="*/ 60 w 128"/>
                <a:gd name="T69" fmla="*/ 12 h 128"/>
                <a:gd name="T70" fmla="*/ 76 w 128"/>
                <a:gd name="T71" fmla="*/ 27 h 128"/>
                <a:gd name="T72" fmla="*/ 115 w 128"/>
                <a:gd name="T73" fmla="*/ 50 h 128"/>
                <a:gd name="T74" fmla="*/ 120 w 128"/>
                <a:gd name="T75" fmla="*/ 5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128">
                  <a:moveTo>
                    <a:pt x="117" y="42"/>
                  </a:moveTo>
                  <a:cubicBezTo>
                    <a:pt x="112" y="41"/>
                    <a:pt x="100" y="41"/>
                    <a:pt x="83" y="40"/>
                  </a:cubicBezTo>
                  <a:cubicBezTo>
                    <a:pt x="84" y="36"/>
                    <a:pt x="84" y="33"/>
                    <a:pt x="84" y="27"/>
                  </a:cubicBezTo>
                  <a:cubicBezTo>
                    <a:pt x="84" y="13"/>
                    <a:pt x="73" y="0"/>
                    <a:pt x="64" y="0"/>
                  </a:cubicBezTo>
                  <a:cubicBezTo>
                    <a:pt x="57" y="0"/>
                    <a:pt x="52" y="5"/>
                    <a:pt x="52" y="12"/>
                  </a:cubicBezTo>
                  <a:cubicBezTo>
                    <a:pt x="52" y="20"/>
                    <a:pt x="49" y="34"/>
                    <a:pt x="36" y="41"/>
                  </a:cubicBezTo>
                  <a:cubicBezTo>
                    <a:pt x="35" y="41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0" y="41"/>
                    <a:pt x="27" y="40"/>
                    <a:pt x="24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5" y="40"/>
                    <a:pt x="0" y="45"/>
                    <a:pt x="0" y="52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3"/>
                    <a:pt x="5" y="128"/>
                    <a:pt x="12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9" y="128"/>
                    <a:pt x="33" y="125"/>
                    <a:pt x="35" y="121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21"/>
                    <a:pt x="35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8" y="122"/>
                    <a:pt x="43" y="123"/>
                    <a:pt x="52" y="125"/>
                  </a:cubicBezTo>
                  <a:cubicBezTo>
                    <a:pt x="54" y="126"/>
                    <a:pt x="65" y="128"/>
                    <a:pt x="76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105" y="128"/>
                    <a:pt x="109" y="125"/>
                    <a:pt x="112" y="120"/>
                  </a:cubicBezTo>
                  <a:cubicBezTo>
                    <a:pt x="112" y="120"/>
                    <a:pt x="113" y="118"/>
                    <a:pt x="114" y="116"/>
                  </a:cubicBezTo>
                  <a:cubicBezTo>
                    <a:pt x="115" y="114"/>
                    <a:pt x="115" y="112"/>
                    <a:pt x="114" y="109"/>
                  </a:cubicBezTo>
                  <a:cubicBezTo>
                    <a:pt x="118" y="106"/>
                    <a:pt x="120" y="102"/>
                    <a:pt x="121" y="99"/>
                  </a:cubicBezTo>
                  <a:cubicBezTo>
                    <a:pt x="122" y="94"/>
                    <a:pt x="122" y="90"/>
                    <a:pt x="121" y="88"/>
                  </a:cubicBezTo>
                  <a:cubicBezTo>
                    <a:pt x="123" y="85"/>
                    <a:pt x="125" y="82"/>
                    <a:pt x="126" y="77"/>
                  </a:cubicBezTo>
                  <a:cubicBezTo>
                    <a:pt x="127" y="73"/>
                    <a:pt x="126" y="70"/>
                    <a:pt x="124" y="67"/>
                  </a:cubicBezTo>
                  <a:cubicBezTo>
                    <a:pt x="127" y="65"/>
                    <a:pt x="128" y="61"/>
                    <a:pt x="128" y="58"/>
                  </a:cubicBezTo>
                  <a:cubicBezTo>
                    <a:pt x="128" y="58"/>
                    <a:pt x="128" y="58"/>
                    <a:pt x="128" y="58"/>
                  </a:cubicBezTo>
                  <a:cubicBezTo>
                    <a:pt x="128" y="57"/>
                    <a:pt x="128" y="57"/>
                    <a:pt x="128" y="56"/>
                  </a:cubicBezTo>
                  <a:cubicBezTo>
                    <a:pt x="128" y="51"/>
                    <a:pt x="125" y="44"/>
                    <a:pt x="117" y="42"/>
                  </a:cubicBezTo>
                  <a:close/>
                  <a:moveTo>
                    <a:pt x="28" y="116"/>
                  </a:moveTo>
                  <a:cubicBezTo>
                    <a:pt x="28" y="118"/>
                    <a:pt x="26" y="120"/>
                    <a:pt x="24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0" y="120"/>
                    <a:pt x="8" y="118"/>
                    <a:pt x="8" y="11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0"/>
                    <a:pt x="10" y="48"/>
                    <a:pt x="12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6" y="48"/>
                    <a:pt x="28" y="50"/>
                    <a:pt x="28" y="52"/>
                  </a:cubicBezTo>
                  <a:lnTo>
                    <a:pt x="28" y="116"/>
                  </a:lnTo>
                  <a:close/>
                  <a:moveTo>
                    <a:pt x="120" y="58"/>
                  </a:moveTo>
                  <a:cubicBezTo>
                    <a:pt x="120" y="60"/>
                    <a:pt x="119" y="64"/>
                    <a:pt x="112" y="64"/>
                  </a:cubicBezTo>
                  <a:cubicBezTo>
                    <a:pt x="106" y="64"/>
                    <a:pt x="104" y="64"/>
                    <a:pt x="104" y="64"/>
                  </a:cubicBezTo>
                  <a:cubicBezTo>
                    <a:pt x="103" y="64"/>
                    <a:pt x="102" y="65"/>
                    <a:pt x="102" y="66"/>
                  </a:cubicBezTo>
                  <a:cubicBezTo>
                    <a:pt x="102" y="67"/>
                    <a:pt x="103" y="68"/>
                    <a:pt x="104" y="68"/>
                  </a:cubicBezTo>
                  <a:cubicBezTo>
                    <a:pt x="104" y="68"/>
                    <a:pt x="106" y="68"/>
                    <a:pt x="112" y="68"/>
                  </a:cubicBezTo>
                  <a:cubicBezTo>
                    <a:pt x="118" y="68"/>
                    <a:pt x="119" y="73"/>
                    <a:pt x="118" y="75"/>
                  </a:cubicBezTo>
                  <a:cubicBezTo>
                    <a:pt x="118" y="78"/>
                    <a:pt x="116" y="84"/>
                    <a:pt x="110" y="84"/>
                  </a:cubicBezTo>
                  <a:cubicBezTo>
                    <a:pt x="103" y="84"/>
                    <a:pt x="100" y="84"/>
                    <a:pt x="100" y="84"/>
                  </a:cubicBezTo>
                  <a:cubicBezTo>
                    <a:pt x="99" y="84"/>
                    <a:pt x="98" y="85"/>
                    <a:pt x="98" y="86"/>
                  </a:cubicBezTo>
                  <a:cubicBezTo>
                    <a:pt x="98" y="87"/>
                    <a:pt x="99" y="88"/>
                    <a:pt x="100" y="88"/>
                  </a:cubicBezTo>
                  <a:cubicBezTo>
                    <a:pt x="100" y="88"/>
                    <a:pt x="105" y="88"/>
                    <a:pt x="108" y="88"/>
                  </a:cubicBezTo>
                  <a:cubicBezTo>
                    <a:pt x="115" y="88"/>
                    <a:pt x="114" y="93"/>
                    <a:pt x="113" y="96"/>
                  </a:cubicBezTo>
                  <a:cubicBezTo>
                    <a:pt x="112" y="100"/>
                    <a:pt x="111" y="104"/>
                    <a:pt x="103" y="104"/>
                  </a:cubicBezTo>
                  <a:cubicBezTo>
                    <a:pt x="100" y="104"/>
                    <a:pt x="96" y="104"/>
                    <a:pt x="96" y="104"/>
                  </a:cubicBezTo>
                  <a:cubicBezTo>
                    <a:pt x="95" y="104"/>
                    <a:pt x="94" y="105"/>
                    <a:pt x="94" y="106"/>
                  </a:cubicBezTo>
                  <a:cubicBezTo>
                    <a:pt x="94" y="107"/>
                    <a:pt x="95" y="108"/>
                    <a:pt x="96" y="108"/>
                  </a:cubicBezTo>
                  <a:cubicBezTo>
                    <a:pt x="96" y="108"/>
                    <a:pt x="99" y="108"/>
                    <a:pt x="102" y="108"/>
                  </a:cubicBezTo>
                  <a:cubicBezTo>
                    <a:pt x="107" y="108"/>
                    <a:pt x="107" y="112"/>
                    <a:pt x="106" y="114"/>
                  </a:cubicBezTo>
                  <a:cubicBezTo>
                    <a:pt x="106" y="115"/>
                    <a:pt x="105" y="116"/>
                    <a:pt x="105" y="117"/>
                  </a:cubicBezTo>
                  <a:cubicBezTo>
                    <a:pt x="104" y="119"/>
                    <a:pt x="102" y="120"/>
                    <a:pt x="98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5" y="120"/>
                    <a:pt x="54" y="118"/>
                    <a:pt x="54" y="117"/>
                  </a:cubicBezTo>
                  <a:cubicBezTo>
                    <a:pt x="37" y="114"/>
                    <a:pt x="36" y="113"/>
                    <a:pt x="35" y="113"/>
                  </a:cubicBezTo>
                  <a:cubicBezTo>
                    <a:pt x="35" y="113"/>
                    <a:pt x="32" y="112"/>
                    <a:pt x="32" y="110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2"/>
                    <a:pt x="33" y="51"/>
                    <a:pt x="35" y="50"/>
                  </a:cubicBezTo>
                  <a:cubicBezTo>
                    <a:pt x="35" y="50"/>
                    <a:pt x="36" y="50"/>
                    <a:pt x="36" y="50"/>
                  </a:cubicBezTo>
                  <a:cubicBezTo>
                    <a:pt x="54" y="42"/>
                    <a:pt x="60" y="26"/>
                    <a:pt x="60" y="12"/>
                  </a:cubicBezTo>
                  <a:cubicBezTo>
                    <a:pt x="60" y="10"/>
                    <a:pt x="62" y="8"/>
                    <a:pt x="64" y="8"/>
                  </a:cubicBezTo>
                  <a:cubicBezTo>
                    <a:pt x="68" y="8"/>
                    <a:pt x="76" y="16"/>
                    <a:pt x="76" y="27"/>
                  </a:cubicBezTo>
                  <a:cubicBezTo>
                    <a:pt x="76" y="36"/>
                    <a:pt x="75" y="38"/>
                    <a:pt x="72" y="48"/>
                  </a:cubicBezTo>
                  <a:cubicBezTo>
                    <a:pt x="112" y="48"/>
                    <a:pt x="112" y="49"/>
                    <a:pt x="115" y="50"/>
                  </a:cubicBezTo>
                  <a:cubicBezTo>
                    <a:pt x="120" y="51"/>
                    <a:pt x="120" y="54"/>
                    <a:pt x="120" y="56"/>
                  </a:cubicBezTo>
                  <a:cubicBezTo>
                    <a:pt x="120" y="57"/>
                    <a:pt x="120" y="57"/>
                    <a:pt x="120" y="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Noto Sans K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234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/>
          <p:cNvSpPr txBox="1"/>
          <p:nvPr/>
        </p:nvSpPr>
        <p:spPr>
          <a:xfrm>
            <a:off x="4886479" y="1216487"/>
            <a:ext cx="2419060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</a:rPr>
              <a:t>Source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318760" y="1072447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>
              <a:latin typeface="Noto Sans KR" panose="020B0500000000000000" pitchFamily="34" charset="-127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0" y="1"/>
            <a:ext cx="2326105" cy="5293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1DFAA-01DA-4F0E-A01A-A205EA71E0F6}"/>
              </a:ext>
            </a:extLst>
          </p:cNvPr>
          <p:cNvSpPr txBox="1"/>
          <p:nvPr/>
        </p:nvSpPr>
        <p:spPr>
          <a:xfrm>
            <a:off x="713966" y="2336955"/>
            <a:ext cx="8021053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0">
                <a:solidFill>
                  <a:srgbClr val="0F2741"/>
                </a:solidFill>
                <a:effectLst/>
                <a:latin typeface="Noto Sans KR" panose="020B0500000000000000" pitchFamily="34" charset="-127"/>
              </a:rPr>
              <a:t>Size of the voice and speech recognition technology market worldwide, from 2015 to 2024</a:t>
            </a:r>
            <a:endParaRPr lang="en-US" altLang="ko-KR" sz="1600">
              <a:latin typeface="Noto Sans KR" panose="020B0500000000000000" pitchFamily="34" charset="-127"/>
            </a:endParaRPr>
          </a:p>
          <a:p>
            <a:r>
              <a:rPr lang="ko-KR" altLang="en-US" sz="1600">
                <a:latin typeface="Noto Sans KR" panose="020B0500000000000000" pitchFamily="34" charset="-127"/>
                <a:hlinkClick r:id="rId2"/>
              </a:rPr>
              <a:t>https://www.statista.com/statistics/608523/worldwide-voice-speech-recognition-software-market/</a:t>
            </a:r>
            <a:endParaRPr lang="en-US" altLang="ko-KR" sz="1600">
              <a:latin typeface="Noto Sans KR" panose="020B0500000000000000" pitchFamily="34" charset="-127"/>
            </a:endParaRPr>
          </a:p>
          <a:p>
            <a:endParaRPr lang="en-US" altLang="ko-KR" sz="1600">
              <a:latin typeface="Noto Sans KR" panose="020B0500000000000000" pitchFamily="34" charset="-127"/>
            </a:endParaRPr>
          </a:p>
          <a:p>
            <a:r>
              <a:rPr lang="en-US" altLang="ko-KR" sz="1600" b="1">
                <a:latin typeface="Noto Sans KR" panose="020B0500000000000000" pitchFamily="34" charset="-127"/>
              </a:rPr>
              <a:t>Increase streaming market size article</a:t>
            </a:r>
          </a:p>
          <a:p>
            <a:r>
              <a:rPr lang="en-US" altLang="ko-KR" sz="1600">
                <a:latin typeface="Noto Sans KR" panose="020B0500000000000000" pitchFamily="34" charset="-127"/>
              </a:rPr>
              <a:t>https://www.grandviewresearch.com/industry-analysis/video-streaming-market</a:t>
            </a:r>
            <a:endParaRPr lang="ko-KR" altLang="en-US" sz="1600">
              <a:latin typeface="Noto Sans KR" panose="020B0500000000000000" pitchFamily="34" charset="-127"/>
            </a:endParaRPr>
          </a:p>
          <a:p>
            <a:endParaRPr lang="en-US" altLang="ko-KR" sz="1600">
              <a:latin typeface="Noto Sans KR" panose="020B0500000000000000" pitchFamily="34" charset="-127"/>
            </a:endParaRPr>
          </a:p>
          <a:p>
            <a:r>
              <a:rPr lang="en-US" altLang="ko-KR" sz="1600" b="1">
                <a:latin typeface="Noto Sans KR" panose="020B0500000000000000" pitchFamily="34" charset="-127"/>
              </a:rPr>
              <a:t>ffmpeg article</a:t>
            </a:r>
          </a:p>
          <a:p>
            <a:r>
              <a:rPr lang="en-US" altLang="ko-KR" sz="1600">
                <a:latin typeface="Noto Sans KR" panose="020B0500000000000000" pitchFamily="34" charset="-127"/>
              </a:rPr>
              <a:t>https://medium.com/@jchuynh/how-fast-can-you-decode-videos-into-frames-with-ffmpeg-part-1-d12a267f9b13</a:t>
            </a:r>
          </a:p>
          <a:p>
            <a:endParaRPr lang="en-US" altLang="ko-KR" sz="1600">
              <a:latin typeface="Noto Sans KR" panose="020B0500000000000000" pitchFamily="34" charset="-127"/>
            </a:endParaRPr>
          </a:p>
          <a:p>
            <a:r>
              <a:rPr lang="en-US" altLang="ko-KR" sz="1600" b="1">
                <a:latin typeface="Noto Sans KR" panose="020B0500000000000000" pitchFamily="34" charset="-127"/>
              </a:rPr>
              <a:t>Screenshot of moviemaker</a:t>
            </a:r>
          </a:p>
          <a:p>
            <a:r>
              <a:rPr lang="en-US" altLang="ko-KR" sz="1600">
                <a:latin typeface="Noto Sans KR" panose="020B0500000000000000" pitchFamily="34" charset="-127"/>
                <a:hlinkClick r:id="rId3"/>
              </a:rPr>
              <a:t>https://itfix.tistory.com/175</a:t>
            </a:r>
            <a:endParaRPr lang="en-US" altLang="ko-KR" sz="1600">
              <a:latin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52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/>
          <p:cNvSpPr txBox="1"/>
          <p:nvPr/>
        </p:nvSpPr>
        <p:spPr>
          <a:xfrm>
            <a:off x="4104205" y="3166779"/>
            <a:ext cx="3983591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7200" spc="-300">
                <a:solidFill>
                  <a:schemeClr val="bg1"/>
                </a:solidFill>
                <a:latin typeface="Noto Sans KR" panose="020B0500000000000000" pitchFamily="34" charset="-127"/>
              </a:rPr>
              <a:t>CONTEXT</a:t>
            </a:r>
            <a:endParaRPr lang="en-US" sz="4800" spc="-300">
              <a:solidFill>
                <a:schemeClr val="bg1"/>
              </a:solidFill>
              <a:latin typeface="Noto Sans KR" panose="020B0500000000000000" pitchFamily="34" charset="-127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80398" y="3012162"/>
            <a:ext cx="183120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Noto Sans KR" panose="020B0500000000000000" pitchFamily="34" charset="-127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648095" y="1557725"/>
            <a:ext cx="1109054" cy="1001029"/>
            <a:chOff x="3355975" y="954088"/>
            <a:chExt cx="733426" cy="661987"/>
          </a:xfrm>
          <a:solidFill>
            <a:schemeClr val="bg1"/>
          </a:solidFill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476625" y="1155700"/>
              <a:ext cx="29368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>
                <a:latin typeface="Noto Sans KR" panose="020B0500000000000000" pitchFamily="34" charset="-127"/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3476625" y="1238250"/>
              <a:ext cx="2365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>
                <a:latin typeface="Noto Sans KR" panose="020B0500000000000000" pitchFamily="34" charset="-127"/>
              </a:endParaRP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476625" y="1325563"/>
              <a:ext cx="173038" cy="206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id-ID">
                <a:latin typeface="Noto Sans KR" panose="020B0500000000000000" pitchFamily="34" charset="-127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355975" y="954088"/>
              <a:ext cx="733426" cy="661987"/>
              <a:chOff x="3355975" y="954088"/>
              <a:chExt cx="733426" cy="661987"/>
            </a:xfrm>
            <a:grpFill/>
          </p:grpSpPr>
          <p:sp>
            <p:nvSpPr>
              <p:cNvPr id="10" name="Freeform 5"/>
              <p:cNvSpPr>
                <a:spLocks noEditPoints="1"/>
              </p:cNvSpPr>
              <p:nvPr/>
            </p:nvSpPr>
            <p:spPr bwMode="auto">
              <a:xfrm>
                <a:off x="3355975" y="954088"/>
                <a:ext cx="534988" cy="661987"/>
              </a:xfrm>
              <a:custGeom>
                <a:avLst/>
                <a:gdLst>
                  <a:gd name="T0" fmla="*/ 312 w 337"/>
                  <a:gd name="T1" fmla="*/ 392 h 417"/>
                  <a:gd name="T2" fmla="*/ 25 w 337"/>
                  <a:gd name="T3" fmla="*/ 392 h 417"/>
                  <a:gd name="T4" fmla="*/ 25 w 337"/>
                  <a:gd name="T5" fmla="*/ 101 h 417"/>
                  <a:gd name="T6" fmla="*/ 100 w 337"/>
                  <a:gd name="T7" fmla="*/ 101 h 417"/>
                  <a:gd name="T8" fmla="*/ 100 w 337"/>
                  <a:gd name="T9" fmla="*/ 26 h 417"/>
                  <a:gd name="T10" fmla="*/ 312 w 337"/>
                  <a:gd name="T11" fmla="*/ 26 h 417"/>
                  <a:gd name="T12" fmla="*/ 312 w 337"/>
                  <a:gd name="T13" fmla="*/ 134 h 417"/>
                  <a:gd name="T14" fmla="*/ 337 w 337"/>
                  <a:gd name="T15" fmla="*/ 108 h 417"/>
                  <a:gd name="T16" fmla="*/ 337 w 337"/>
                  <a:gd name="T17" fmla="*/ 0 h 417"/>
                  <a:gd name="T18" fmla="*/ 89 w 337"/>
                  <a:gd name="T19" fmla="*/ 0 h 417"/>
                  <a:gd name="T20" fmla="*/ 0 w 337"/>
                  <a:gd name="T21" fmla="*/ 89 h 417"/>
                  <a:gd name="T22" fmla="*/ 0 w 337"/>
                  <a:gd name="T23" fmla="*/ 417 h 417"/>
                  <a:gd name="T24" fmla="*/ 337 w 337"/>
                  <a:gd name="T25" fmla="*/ 417 h 417"/>
                  <a:gd name="T26" fmla="*/ 337 w 337"/>
                  <a:gd name="T27" fmla="*/ 286 h 417"/>
                  <a:gd name="T28" fmla="*/ 312 w 337"/>
                  <a:gd name="T29" fmla="*/ 312 h 417"/>
                  <a:gd name="T30" fmla="*/ 312 w 337"/>
                  <a:gd name="T31" fmla="*/ 392 h 417"/>
                  <a:gd name="T32" fmla="*/ 37 w 337"/>
                  <a:gd name="T33" fmla="*/ 88 h 417"/>
                  <a:gd name="T34" fmla="*/ 88 w 337"/>
                  <a:gd name="T35" fmla="*/ 37 h 417"/>
                  <a:gd name="T36" fmla="*/ 88 w 337"/>
                  <a:gd name="T37" fmla="*/ 88 h 417"/>
                  <a:gd name="T38" fmla="*/ 37 w 337"/>
                  <a:gd name="T39" fmla="*/ 8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7" h="417">
                    <a:moveTo>
                      <a:pt x="312" y="392"/>
                    </a:moveTo>
                    <a:lnTo>
                      <a:pt x="25" y="392"/>
                    </a:lnTo>
                    <a:lnTo>
                      <a:pt x="25" y="101"/>
                    </a:lnTo>
                    <a:lnTo>
                      <a:pt x="100" y="101"/>
                    </a:lnTo>
                    <a:lnTo>
                      <a:pt x="100" y="26"/>
                    </a:lnTo>
                    <a:lnTo>
                      <a:pt x="312" y="26"/>
                    </a:lnTo>
                    <a:lnTo>
                      <a:pt x="312" y="134"/>
                    </a:lnTo>
                    <a:lnTo>
                      <a:pt x="337" y="108"/>
                    </a:lnTo>
                    <a:lnTo>
                      <a:pt x="337" y="0"/>
                    </a:lnTo>
                    <a:lnTo>
                      <a:pt x="89" y="0"/>
                    </a:lnTo>
                    <a:lnTo>
                      <a:pt x="0" y="89"/>
                    </a:lnTo>
                    <a:lnTo>
                      <a:pt x="0" y="417"/>
                    </a:lnTo>
                    <a:lnTo>
                      <a:pt x="337" y="417"/>
                    </a:lnTo>
                    <a:lnTo>
                      <a:pt x="337" y="286"/>
                    </a:lnTo>
                    <a:lnTo>
                      <a:pt x="312" y="312"/>
                    </a:lnTo>
                    <a:lnTo>
                      <a:pt x="312" y="392"/>
                    </a:lnTo>
                    <a:close/>
                    <a:moveTo>
                      <a:pt x="37" y="88"/>
                    </a:moveTo>
                    <a:lnTo>
                      <a:pt x="88" y="37"/>
                    </a:lnTo>
                    <a:lnTo>
                      <a:pt x="88" y="88"/>
                    </a:lnTo>
                    <a:lnTo>
                      <a:pt x="37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>
                  <a:latin typeface="Noto Sans KR" panose="020B0500000000000000" pitchFamily="34" charset="-127"/>
                </a:endParaRPr>
              </a:p>
            </p:txBody>
          </p:sp>
          <p:sp>
            <p:nvSpPr>
              <p:cNvPr id="11" name="Freeform 9"/>
              <p:cNvSpPr>
                <a:spLocks noEditPoints="1"/>
              </p:cNvSpPr>
              <p:nvPr/>
            </p:nvSpPr>
            <p:spPr bwMode="auto">
              <a:xfrm>
                <a:off x="3659188" y="1069975"/>
                <a:ext cx="430213" cy="430212"/>
              </a:xfrm>
              <a:custGeom>
                <a:avLst/>
                <a:gdLst>
                  <a:gd name="T0" fmla="*/ 146 w 271"/>
                  <a:gd name="T1" fmla="*/ 35 h 271"/>
                  <a:gd name="T2" fmla="*/ 121 w 271"/>
                  <a:gd name="T3" fmla="*/ 61 h 271"/>
                  <a:gd name="T4" fmla="*/ 26 w 271"/>
                  <a:gd name="T5" fmla="*/ 156 h 271"/>
                  <a:gd name="T6" fmla="*/ 0 w 271"/>
                  <a:gd name="T7" fmla="*/ 271 h 271"/>
                  <a:gd name="T8" fmla="*/ 115 w 271"/>
                  <a:gd name="T9" fmla="*/ 245 h 271"/>
                  <a:gd name="T10" fmla="*/ 121 w 271"/>
                  <a:gd name="T11" fmla="*/ 239 h 271"/>
                  <a:gd name="T12" fmla="*/ 146 w 271"/>
                  <a:gd name="T13" fmla="*/ 213 h 271"/>
                  <a:gd name="T14" fmla="*/ 271 w 271"/>
                  <a:gd name="T15" fmla="*/ 89 h 271"/>
                  <a:gd name="T16" fmla="*/ 182 w 271"/>
                  <a:gd name="T17" fmla="*/ 0 h 271"/>
                  <a:gd name="T18" fmla="*/ 146 w 271"/>
                  <a:gd name="T19" fmla="*/ 35 h 271"/>
                  <a:gd name="T20" fmla="*/ 226 w 271"/>
                  <a:gd name="T21" fmla="*/ 68 h 271"/>
                  <a:gd name="T22" fmla="*/ 87 w 271"/>
                  <a:gd name="T23" fmla="*/ 207 h 271"/>
                  <a:gd name="T24" fmla="*/ 67 w 271"/>
                  <a:gd name="T25" fmla="*/ 187 h 271"/>
                  <a:gd name="T26" fmla="*/ 206 w 271"/>
                  <a:gd name="T27" fmla="*/ 48 h 271"/>
                  <a:gd name="T28" fmla="*/ 226 w 271"/>
                  <a:gd name="T29" fmla="*/ 68 h 271"/>
                  <a:gd name="T30" fmla="*/ 61 w 271"/>
                  <a:gd name="T31" fmla="*/ 181 h 271"/>
                  <a:gd name="T32" fmla="*/ 43 w 271"/>
                  <a:gd name="T33" fmla="*/ 163 h 271"/>
                  <a:gd name="T34" fmla="*/ 182 w 271"/>
                  <a:gd name="T35" fmla="*/ 24 h 271"/>
                  <a:gd name="T36" fmla="*/ 199 w 271"/>
                  <a:gd name="T37" fmla="*/ 42 h 271"/>
                  <a:gd name="T38" fmla="*/ 61 w 271"/>
                  <a:gd name="T39" fmla="*/ 181 h 271"/>
                  <a:gd name="T40" fmla="*/ 55 w 271"/>
                  <a:gd name="T41" fmla="*/ 187 h 271"/>
                  <a:gd name="T42" fmla="*/ 55 w 271"/>
                  <a:gd name="T43" fmla="*/ 187 h 271"/>
                  <a:gd name="T44" fmla="*/ 87 w 271"/>
                  <a:gd name="T45" fmla="*/ 219 h 271"/>
                  <a:gd name="T46" fmla="*/ 87 w 271"/>
                  <a:gd name="T47" fmla="*/ 219 h 271"/>
                  <a:gd name="T48" fmla="*/ 98 w 271"/>
                  <a:gd name="T49" fmla="*/ 230 h 271"/>
                  <a:gd name="T50" fmla="*/ 56 w 271"/>
                  <a:gd name="T51" fmla="*/ 240 h 271"/>
                  <a:gd name="T52" fmla="*/ 30 w 271"/>
                  <a:gd name="T53" fmla="*/ 215 h 271"/>
                  <a:gd name="T54" fmla="*/ 40 w 271"/>
                  <a:gd name="T55" fmla="*/ 172 h 271"/>
                  <a:gd name="T56" fmla="*/ 55 w 271"/>
                  <a:gd name="T57" fmla="*/ 187 h 271"/>
                  <a:gd name="T58" fmla="*/ 107 w 271"/>
                  <a:gd name="T59" fmla="*/ 227 h 271"/>
                  <a:gd name="T60" fmla="*/ 93 w 271"/>
                  <a:gd name="T61" fmla="*/ 213 h 271"/>
                  <a:gd name="T62" fmla="*/ 232 w 271"/>
                  <a:gd name="T63" fmla="*/ 75 h 271"/>
                  <a:gd name="T64" fmla="*/ 246 w 271"/>
                  <a:gd name="T65" fmla="*/ 89 h 271"/>
                  <a:gd name="T66" fmla="*/ 107 w 271"/>
                  <a:gd name="T67" fmla="*/ 227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1" h="271">
                    <a:moveTo>
                      <a:pt x="146" y="35"/>
                    </a:moveTo>
                    <a:lnTo>
                      <a:pt x="121" y="61"/>
                    </a:lnTo>
                    <a:lnTo>
                      <a:pt x="26" y="156"/>
                    </a:lnTo>
                    <a:lnTo>
                      <a:pt x="0" y="271"/>
                    </a:lnTo>
                    <a:lnTo>
                      <a:pt x="115" y="245"/>
                    </a:lnTo>
                    <a:lnTo>
                      <a:pt x="121" y="239"/>
                    </a:lnTo>
                    <a:lnTo>
                      <a:pt x="146" y="213"/>
                    </a:lnTo>
                    <a:lnTo>
                      <a:pt x="271" y="89"/>
                    </a:lnTo>
                    <a:lnTo>
                      <a:pt x="182" y="0"/>
                    </a:lnTo>
                    <a:lnTo>
                      <a:pt x="146" y="35"/>
                    </a:lnTo>
                    <a:close/>
                    <a:moveTo>
                      <a:pt x="226" y="68"/>
                    </a:moveTo>
                    <a:lnTo>
                      <a:pt x="87" y="207"/>
                    </a:lnTo>
                    <a:lnTo>
                      <a:pt x="67" y="187"/>
                    </a:lnTo>
                    <a:lnTo>
                      <a:pt x="206" y="48"/>
                    </a:lnTo>
                    <a:lnTo>
                      <a:pt x="226" y="68"/>
                    </a:lnTo>
                    <a:close/>
                    <a:moveTo>
                      <a:pt x="61" y="181"/>
                    </a:moveTo>
                    <a:lnTo>
                      <a:pt x="43" y="163"/>
                    </a:lnTo>
                    <a:lnTo>
                      <a:pt x="182" y="24"/>
                    </a:lnTo>
                    <a:lnTo>
                      <a:pt x="199" y="42"/>
                    </a:lnTo>
                    <a:lnTo>
                      <a:pt x="61" y="181"/>
                    </a:lnTo>
                    <a:close/>
                    <a:moveTo>
                      <a:pt x="55" y="187"/>
                    </a:moveTo>
                    <a:lnTo>
                      <a:pt x="55" y="187"/>
                    </a:lnTo>
                    <a:lnTo>
                      <a:pt x="87" y="219"/>
                    </a:lnTo>
                    <a:lnTo>
                      <a:pt x="87" y="219"/>
                    </a:lnTo>
                    <a:lnTo>
                      <a:pt x="98" y="230"/>
                    </a:lnTo>
                    <a:lnTo>
                      <a:pt x="56" y="240"/>
                    </a:lnTo>
                    <a:lnTo>
                      <a:pt x="30" y="215"/>
                    </a:lnTo>
                    <a:lnTo>
                      <a:pt x="40" y="172"/>
                    </a:lnTo>
                    <a:lnTo>
                      <a:pt x="55" y="187"/>
                    </a:lnTo>
                    <a:close/>
                    <a:moveTo>
                      <a:pt x="107" y="227"/>
                    </a:moveTo>
                    <a:lnTo>
                      <a:pt x="93" y="213"/>
                    </a:lnTo>
                    <a:lnTo>
                      <a:pt x="232" y="75"/>
                    </a:lnTo>
                    <a:lnTo>
                      <a:pt x="246" y="89"/>
                    </a:lnTo>
                    <a:lnTo>
                      <a:pt x="107" y="2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id-ID">
                  <a:latin typeface="Noto Sans KR" panose="020B0500000000000000" pitchFamily="34" charset="-127"/>
                </a:endParaRP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340BC8-C382-4419-B564-878DC1715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85800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356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75449" y="4117323"/>
            <a:ext cx="1980000" cy="98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</a:rPr>
              <a:t>Kangsan O</a:t>
            </a:r>
            <a:endParaRPr lang="en-US" sz="1600" b="1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</a:rPr>
              <a:t>Role : leader, </a:t>
            </a: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</a:rPr>
              <a:t>json parsing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6000" y="302069"/>
            <a:ext cx="897668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</a:rPr>
              <a:t>Introduction Team Members</a:t>
            </a:r>
            <a:endParaRPr lang="en-US" sz="4800" b="1" kern="0" dirty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50106" y="1091056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latin typeface="Noto Sans KR" panose="020B0500000000000000" pitchFamily="34" charset="-127"/>
            </a:endParaRPr>
          </a:p>
        </p:txBody>
      </p:sp>
      <p:pic>
        <p:nvPicPr>
          <p:cNvPr id="3" name="그림 3" descr="사람이(가) 표시된 사진&#10;&#10;자동 생성된 설명">
            <a:extLst>
              <a:ext uri="{FF2B5EF4-FFF2-40B4-BE49-F238E27FC236}">
                <a16:creationId xmlns:a16="http://schemas.microsoft.com/office/drawing/2014/main" id="{29192B8B-9DC7-45DC-A677-0FC976B8B923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108" t="7307" b="21599"/>
          <a:stretch/>
        </p:blipFill>
        <p:spPr>
          <a:xfrm>
            <a:off x="9037489" y="2097931"/>
            <a:ext cx="1980000" cy="1980000"/>
          </a:xfrm>
          <a:prstGeom prst="ellipse">
            <a:avLst/>
          </a:prstGeom>
        </p:spPr>
      </p:pic>
      <p:pic>
        <p:nvPicPr>
          <p:cNvPr id="4" name="그림 4" descr="사람, 벽, 실내, 정장이(가) 표시된 사진&#10;&#10;자동 생성된 설명">
            <a:extLst>
              <a:ext uri="{FF2B5EF4-FFF2-40B4-BE49-F238E27FC236}">
                <a16:creationId xmlns:a16="http://schemas.microsoft.com/office/drawing/2014/main" id="{900DBF8E-78A4-4974-A96A-10932DB1ADA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49" y="2097931"/>
            <a:ext cx="1980000" cy="1980000"/>
          </a:xfrm>
          <a:prstGeom prst="ellipse">
            <a:avLst/>
          </a:prstGeom>
        </p:spPr>
      </p:pic>
      <p:pic>
        <p:nvPicPr>
          <p:cNvPr id="5" name="그림 5" descr="사람, 안경, 젊은, 가장이(가) 표시된 사진&#10;&#10;자동 생성된 설명">
            <a:extLst>
              <a:ext uri="{FF2B5EF4-FFF2-40B4-BE49-F238E27FC236}">
                <a16:creationId xmlns:a16="http://schemas.microsoft.com/office/drawing/2014/main" id="{6A773370-6A93-4550-AC0E-D6F5F1F5310D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r="2179" b="26273"/>
          <a:stretch/>
        </p:blipFill>
        <p:spPr>
          <a:xfrm>
            <a:off x="6383475" y="2137322"/>
            <a:ext cx="1980000" cy="1980000"/>
          </a:xfrm>
          <a:prstGeom prst="ellipse">
            <a:avLst/>
          </a:prstGeom>
        </p:spPr>
      </p:pic>
      <p:pic>
        <p:nvPicPr>
          <p:cNvPr id="6" name="그림 7" descr="사람, 벽, 실내이(가) 표시된 사진&#10;&#10;자동 생성된 설명">
            <a:extLst>
              <a:ext uri="{FF2B5EF4-FFF2-40B4-BE49-F238E27FC236}">
                <a16:creationId xmlns:a16="http://schemas.microsoft.com/office/drawing/2014/main" id="{485E279F-3F0A-40A7-93EE-1921EFA50372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21154" t="18785" r="16760" b="24221"/>
          <a:stretch/>
        </p:blipFill>
        <p:spPr>
          <a:xfrm>
            <a:off x="3729462" y="2093920"/>
            <a:ext cx="1980000" cy="1980000"/>
          </a:xfrm>
          <a:prstGeom prst="ellipse">
            <a:avLst/>
          </a:prstGeom>
        </p:spPr>
      </p:pic>
      <p:sp>
        <p:nvSpPr>
          <p:cNvPr id="21" name="Rectangle 18">
            <a:extLst>
              <a:ext uri="{FF2B5EF4-FFF2-40B4-BE49-F238E27FC236}">
                <a16:creationId xmlns:a16="http://schemas.microsoft.com/office/drawing/2014/main" id="{EAFD848F-0F7E-4D90-A8A4-9F3F5278ED48}"/>
              </a:ext>
            </a:extLst>
          </p:cNvPr>
          <p:cNvSpPr/>
          <p:nvPr/>
        </p:nvSpPr>
        <p:spPr>
          <a:xfrm>
            <a:off x="3729462" y="4117323"/>
            <a:ext cx="1980000" cy="981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</a:rPr>
              <a:t>Daeyong Ryu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</a:rPr>
              <a:t>Role : ffmpeg algorithm optimization</a:t>
            </a: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56CC502B-B3F6-4E8E-8844-D96277A3C18C}"/>
              </a:ext>
            </a:extLst>
          </p:cNvPr>
          <p:cNvSpPr/>
          <p:nvPr/>
        </p:nvSpPr>
        <p:spPr>
          <a:xfrm>
            <a:off x="6383475" y="4117322"/>
            <a:ext cx="1980000" cy="981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</a:rPr>
              <a:t>Taeuk Kim</a:t>
            </a: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</a:rPr>
              <a:t>Role : ffmpeg algorithm</a:t>
            </a:r>
            <a:b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</a:rPr>
            </a:b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</a:rPr>
              <a:t>optimization</a:t>
            </a:r>
            <a:endParaRPr lang="en-US" sz="120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E82727B6-4CD7-4252-A30D-C064ECF34197}"/>
              </a:ext>
            </a:extLst>
          </p:cNvPr>
          <p:cNvSpPr/>
          <p:nvPr/>
        </p:nvSpPr>
        <p:spPr>
          <a:xfrm>
            <a:off x="9037489" y="4146924"/>
            <a:ext cx="1980000" cy="98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</a:rPr>
              <a:t>Yerin Pyeon </a:t>
            </a: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</a:rPr>
              <a:t>Role : API server development</a:t>
            </a:r>
          </a:p>
        </p:txBody>
      </p:sp>
    </p:spTree>
    <p:extLst>
      <p:ext uri="{BB962C8B-B14F-4D97-AF65-F5344CB8AC3E}">
        <p14:creationId xmlns:p14="http://schemas.microsoft.com/office/powerpoint/2010/main" val="2870182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626000" y="302069"/>
            <a:ext cx="897668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</a:rPr>
              <a:t>Necessity of Project​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50106" y="1091056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099484-137F-4138-9B62-C969BFAB514C}"/>
              </a:ext>
            </a:extLst>
          </p:cNvPr>
          <p:cNvSpPr txBox="1"/>
          <p:nvPr/>
        </p:nvSpPr>
        <p:spPr>
          <a:xfrm>
            <a:off x="3172464" y="7952874"/>
            <a:ext cx="3929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oto Sans KR" panose="020B0500000000000000" pitchFamily="34" charset="-127"/>
              </a:rPr>
              <a:t>유투부 지분율</a:t>
            </a:r>
            <a:endParaRPr lang="en-US" altLang="ko-KR">
              <a:latin typeface="Noto Sans KR" panose="020B0500000000000000" pitchFamily="34" charset="-127"/>
            </a:endParaRPr>
          </a:p>
          <a:p>
            <a:r>
              <a:rPr lang="ko-KR" altLang="en-US">
                <a:latin typeface="Noto Sans KR" panose="020B0500000000000000" pitchFamily="34" charset="-127"/>
              </a:rPr>
              <a:t>편집 툴 많아짐에 따라 사용자 피로 증대 </a:t>
            </a:r>
            <a:endParaRPr lang="en-US" altLang="ko-KR">
              <a:latin typeface="Noto Sans KR" panose="020B0500000000000000" pitchFamily="34" charset="-127"/>
            </a:endParaRPr>
          </a:p>
          <a:p>
            <a:r>
              <a:rPr lang="ko-KR" altLang="en-US">
                <a:latin typeface="Noto Sans KR" panose="020B0500000000000000" pitchFamily="34" charset="-127"/>
              </a:rPr>
              <a:t>쉬운 툴 필요</a:t>
            </a:r>
            <a:endParaRPr lang="en-US" altLang="ko-KR">
              <a:latin typeface="Noto Sans KR" panose="020B05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B7D7E2-915F-45AA-8469-F12B6A632943}"/>
              </a:ext>
            </a:extLst>
          </p:cNvPr>
          <p:cNvSpPr txBox="1"/>
          <p:nvPr/>
        </p:nvSpPr>
        <p:spPr>
          <a:xfrm>
            <a:off x="626000" y="1113915"/>
            <a:ext cx="897668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</a:rPr>
              <a:t>Increasing video streaming market size</a:t>
            </a:r>
            <a:endParaRPr lang="en-US" sz="2400" kern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CC3CB52-A9DB-4E29-94F3-A0ABDCB99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597" y="2160254"/>
            <a:ext cx="6835072" cy="346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33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626000" y="302069"/>
            <a:ext cx="897668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</a:rPr>
              <a:t>Necessity of Project​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50106" y="1091056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099484-137F-4138-9B62-C969BFAB514C}"/>
              </a:ext>
            </a:extLst>
          </p:cNvPr>
          <p:cNvSpPr txBox="1"/>
          <p:nvPr/>
        </p:nvSpPr>
        <p:spPr>
          <a:xfrm>
            <a:off x="3172464" y="7952874"/>
            <a:ext cx="3929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oto Sans KR" panose="020B0500000000000000" pitchFamily="34" charset="-127"/>
              </a:rPr>
              <a:t>유투부 지분율</a:t>
            </a:r>
            <a:endParaRPr lang="en-US" altLang="ko-KR">
              <a:latin typeface="Noto Sans KR" panose="020B0500000000000000" pitchFamily="34" charset="-127"/>
            </a:endParaRPr>
          </a:p>
          <a:p>
            <a:r>
              <a:rPr lang="ko-KR" altLang="en-US">
                <a:latin typeface="Noto Sans KR" panose="020B0500000000000000" pitchFamily="34" charset="-127"/>
              </a:rPr>
              <a:t>편집 툴 많아짐에 따라 사용자 피로 증대 </a:t>
            </a:r>
            <a:endParaRPr lang="en-US" altLang="ko-KR">
              <a:latin typeface="Noto Sans KR" panose="020B0500000000000000" pitchFamily="34" charset="-127"/>
            </a:endParaRPr>
          </a:p>
          <a:p>
            <a:r>
              <a:rPr lang="ko-KR" altLang="en-US">
                <a:latin typeface="Noto Sans KR" panose="020B0500000000000000" pitchFamily="34" charset="-127"/>
              </a:rPr>
              <a:t>쉬운 툴 필요</a:t>
            </a:r>
            <a:endParaRPr lang="en-US" altLang="ko-KR">
              <a:latin typeface="Noto Sans KR" panose="020B0500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48F7759-3F02-4021-B227-58F81B9FE9A2}"/>
              </a:ext>
            </a:extLst>
          </p:cNvPr>
          <p:cNvGrpSpPr/>
          <p:nvPr/>
        </p:nvGrpSpPr>
        <p:grpSpPr>
          <a:xfrm>
            <a:off x="2437197" y="2366851"/>
            <a:ext cx="2389134" cy="2357818"/>
            <a:chOff x="3172464" y="2349000"/>
            <a:chExt cx="2389134" cy="2357818"/>
          </a:xfrm>
        </p:grpSpPr>
        <p:pic>
          <p:nvPicPr>
            <p:cNvPr id="4098" name="Picture 2" descr="파워디렉터 365 - 제품 정보 | CyberLink">
              <a:extLst>
                <a:ext uri="{FF2B5EF4-FFF2-40B4-BE49-F238E27FC236}">
                  <a16:creationId xmlns:a16="http://schemas.microsoft.com/office/drawing/2014/main" id="{1DB322DA-1D7C-44BF-9745-7EF1C7369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2464" y="23490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64D2370B-34F8-498F-81CE-BA1EA60738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598" y="23490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베가스 프로 - 위키백과, 우리 모두의 백과사전">
              <a:extLst>
                <a:ext uri="{FF2B5EF4-FFF2-40B4-BE49-F238E27FC236}">
                  <a16:creationId xmlns:a16="http://schemas.microsoft.com/office/drawing/2014/main" id="{F773D8A0-0E10-4778-9A7E-EA7CCBCBBF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598" y="3626818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blogthumb2.naver.net/MjAxODAxMjJfMjQ5/MDAxNTE2N...">
              <a:extLst>
                <a:ext uri="{FF2B5EF4-FFF2-40B4-BE49-F238E27FC236}">
                  <a16:creationId xmlns:a16="http://schemas.microsoft.com/office/drawing/2014/main" id="{B4E895CA-F980-432E-B563-5EC631AC92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2464" y="3626818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6" name="Picture 10">
            <a:extLst>
              <a:ext uri="{FF2B5EF4-FFF2-40B4-BE49-F238E27FC236}">
                <a16:creationId xmlns:a16="http://schemas.microsoft.com/office/drawing/2014/main" id="{FD42B922-2B47-4FBE-8A43-0717FCE7A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423" y="2369110"/>
            <a:ext cx="3942360" cy="235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11AE2B-1B7A-4BF7-ACAE-319265018C52}"/>
              </a:ext>
            </a:extLst>
          </p:cNvPr>
          <p:cNvSpPr txBox="1"/>
          <p:nvPr/>
        </p:nvSpPr>
        <p:spPr>
          <a:xfrm>
            <a:off x="6913454" y="4825452"/>
            <a:ext cx="280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Noto Sans KR" panose="020B0500000000000000" pitchFamily="34" charset="-127"/>
              </a:rPr>
              <a:t>Timeline-based editing</a:t>
            </a:r>
            <a:endParaRPr lang="ko-KR" altLang="en-US" b="1">
              <a:latin typeface="Noto Sans KR" panose="020B05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EB6CCF-0F5A-49E3-B934-5127406EE87D}"/>
              </a:ext>
            </a:extLst>
          </p:cNvPr>
          <p:cNvSpPr txBox="1"/>
          <p:nvPr/>
        </p:nvSpPr>
        <p:spPr>
          <a:xfrm>
            <a:off x="626000" y="1113915"/>
            <a:ext cx="897668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</a:rPr>
              <a:t>Problems with existing programs</a:t>
            </a:r>
            <a:endParaRPr lang="en-US" sz="2400" kern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</a:endParaRPr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C44F4551-61DB-4A74-9BDF-2E41792C479D}"/>
              </a:ext>
            </a:extLst>
          </p:cNvPr>
          <p:cNvSpPr/>
          <p:nvPr/>
        </p:nvSpPr>
        <p:spPr>
          <a:xfrm rot="10800000">
            <a:off x="5144604" y="2554031"/>
            <a:ext cx="725715" cy="2046515"/>
          </a:xfrm>
          <a:prstGeom prst="leftBrace">
            <a:avLst>
              <a:gd name="adj1" fmla="val 59501"/>
              <a:gd name="adj2" fmla="val 5070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500000000000000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1072098-B667-4D88-9B8C-54DA8646D1BA}"/>
              </a:ext>
            </a:extLst>
          </p:cNvPr>
          <p:cNvGrpSpPr/>
          <p:nvPr/>
        </p:nvGrpSpPr>
        <p:grpSpPr>
          <a:xfrm>
            <a:off x="2578439" y="5646274"/>
            <a:ext cx="7405968" cy="461665"/>
            <a:chOff x="2757768" y="5664899"/>
            <a:chExt cx="6740769" cy="461665"/>
          </a:xfrm>
        </p:grpSpPr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02479EA0-B544-4861-A966-1294A2011EAB}"/>
                </a:ext>
              </a:extLst>
            </p:cNvPr>
            <p:cNvSpPr/>
            <p:nvPr/>
          </p:nvSpPr>
          <p:spPr>
            <a:xfrm>
              <a:off x="2797981" y="5744085"/>
              <a:ext cx="6660344" cy="3506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B1BDED-F6F2-4815-9345-80DDCF46BB81}"/>
                </a:ext>
              </a:extLst>
            </p:cNvPr>
            <p:cNvSpPr txBox="1"/>
            <p:nvPr/>
          </p:nvSpPr>
          <p:spPr>
            <a:xfrm>
              <a:off x="2757768" y="5664899"/>
              <a:ext cx="6740769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2400" b="1" i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</a:rPr>
                <a:t>Requires simpler, more intuitive programs</a:t>
              </a:r>
              <a:endParaRPr lang="en-US" sz="2400" b="1" kern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1064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626000" y="302069"/>
            <a:ext cx="897668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</a:rPr>
              <a:t>Necessity of Project​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50106" y="1091056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099484-137F-4138-9B62-C969BFAB514C}"/>
              </a:ext>
            </a:extLst>
          </p:cNvPr>
          <p:cNvSpPr txBox="1"/>
          <p:nvPr/>
        </p:nvSpPr>
        <p:spPr>
          <a:xfrm>
            <a:off x="3172464" y="7952874"/>
            <a:ext cx="3929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oto Sans KR" panose="020B0500000000000000" pitchFamily="34" charset="-127"/>
              </a:rPr>
              <a:t>유투부 지분율</a:t>
            </a:r>
            <a:endParaRPr lang="en-US" altLang="ko-KR">
              <a:latin typeface="Noto Sans KR" panose="020B0500000000000000" pitchFamily="34" charset="-127"/>
            </a:endParaRPr>
          </a:p>
          <a:p>
            <a:r>
              <a:rPr lang="ko-KR" altLang="en-US">
                <a:latin typeface="Noto Sans KR" panose="020B0500000000000000" pitchFamily="34" charset="-127"/>
              </a:rPr>
              <a:t>편집 툴 많아짐에 따라 사용자 피로 증대 </a:t>
            </a:r>
            <a:endParaRPr lang="en-US" altLang="ko-KR">
              <a:latin typeface="Noto Sans KR" panose="020B0500000000000000" pitchFamily="34" charset="-127"/>
            </a:endParaRPr>
          </a:p>
          <a:p>
            <a:r>
              <a:rPr lang="ko-KR" altLang="en-US">
                <a:latin typeface="Noto Sans KR" panose="020B0500000000000000" pitchFamily="34" charset="-127"/>
              </a:rPr>
              <a:t>쉬운 툴 필요</a:t>
            </a:r>
            <a:endParaRPr lang="en-US" altLang="ko-KR">
              <a:latin typeface="Noto Sans KR" panose="020B05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C86D32-56D3-4E47-A5DE-820D1A77A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010" y="1480915"/>
            <a:ext cx="4640042" cy="39590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68C578D-2321-488C-9ED4-B21BC1F23439}"/>
              </a:ext>
            </a:extLst>
          </p:cNvPr>
          <p:cNvSpPr txBox="1"/>
          <p:nvPr/>
        </p:nvSpPr>
        <p:spPr>
          <a:xfrm>
            <a:off x="3903382" y="5377085"/>
            <a:ext cx="5875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0">
                <a:solidFill>
                  <a:srgbClr val="0F2741"/>
                </a:solidFill>
                <a:effectLst/>
                <a:latin typeface="Noto Sans KR" panose="020B0500000000000000" pitchFamily="34" charset="-127"/>
              </a:rPr>
              <a:t>Size of the voice and speech recognition technology market worldwide, from 2015 to 2024</a:t>
            </a:r>
            <a:endParaRPr lang="ko-KR" altLang="en-US" sz="1400">
              <a:latin typeface="Noto Sans KR" panose="020B05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B7D7E2-915F-45AA-8469-F12B6A632943}"/>
              </a:ext>
            </a:extLst>
          </p:cNvPr>
          <p:cNvSpPr txBox="1"/>
          <p:nvPr/>
        </p:nvSpPr>
        <p:spPr>
          <a:xfrm>
            <a:off x="626000" y="1113915"/>
            <a:ext cx="897668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</a:rPr>
              <a:t>Increasing of the voice and speech recognition technology</a:t>
            </a:r>
            <a:endParaRPr lang="en-US" sz="2400" kern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2843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626000" y="302069"/>
            <a:ext cx="897668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</a:rPr>
              <a:t>Necessity of Project​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50106" y="1091056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099484-137F-4138-9B62-C969BFAB514C}"/>
              </a:ext>
            </a:extLst>
          </p:cNvPr>
          <p:cNvSpPr txBox="1"/>
          <p:nvPr/>
        </p:nvSpPr>
        <p:spPr>
          <a:xfrm>
            <a:off x="3172464" y="7952874"/>
            <a:ext cx="3929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oto Sans KR" panose="020B0500000000000000" pitchFamily="34" charset="-127"/>
              </a:rPr>
              <a:t>유투부 지분율</a:t>
            </a:r>
            <a:endParaRPr lang="en-US" altLang="ko-KR">
              <a:latin typeface="Noto Sans KR" panose="020B0500000000000000" pitchFamily="34" charset="-127"/>
            </a:endParaRPr>
          </a:p>
          <a:p>
            <a:r>
              <a:rPr lang="ko-KR" altLang="en-US">
                <a:latin typeface="Noto Sans KR" panose="020B0500000000000000" pitchFamily="34" charset="-127"/>
              </a:rPr>
              <a:t>편집 툴 많아짐에 따라 사용자 피로 증대 </a:t>
            </a:r>
            <a:endParaRPr lang="en-US" altLang="ko-KR">
              <a:latin typeface="Noto Sans KR" panose="020B0500000000000000" pitchFamily="34" charset="-127"/>
            </a:endParaRPr>
          </a:p>
          <a:p>
            <a:r>
              <a:rPr lang="ko-KR" altLang="en-US">
                <a:latin typeface="Noto Sans KR" panose="020B0500000000000000" pitchFamily="34" charset="-127"/>
              </a:rPr>
              <a:t>쉬운 툴 필요</a:t>
            </a:r>
            <a:endParaRPr lang="en-US" altLang="ko-KR">
              <a:latin typeface="Noto Sans KR" panose="020B05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EB6CCF-0F5A-49E3-B934-5127406EE87D}"/>
              </a:ext>
            </a:extLst>
          </p:cNvPr>
          <p:cNvSpPr txBox="1"/>
          <p:nvPr/>
        </p:nvSpPr>
        <p:spPr>
          <a:xfrm>
            <a:off x="626000" y="1113915"/>
            <a:ext cx="897668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0" i="0">
                <a:solidFill>
                  <a:srgbClr val="000000"/>
                </a:solidFill>
                <a:effectLst/>
                <a:latin typeface="Noto Sans KR" panose="020B0500000000000000" pitchFamily="34" charset="-127"/>
              </a:rPr>
              <a:t>Solutions to the new programmes</a:t>
            </a:r>
            <a:endParaRPr lang="en-US" sz="2400" kern="0">
              <a:solidFill>
                <a:schemeClr val="tx1">
                  <a:lumMod val="85000"/>
                  <a:lumOff val="15000"/>
                </a:schemeClr>
              </a:solidFill>
              <a:latin typeface="Noto Sans KR" panose="020B0500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FEF96B-92D1-42F2-B424-1904D4E249BA}"/>
              </a:ext>
            </a:extLst>
          </p:cNvPr>
          <p:cNvSpPr txBox="1"/>
          <p:nvPr/>
        </p:nvSpPr>
        <p:spPr>
          <a:xfrm>
            <a:off x="3690645" y="5374753"/>
            <a:ext cx="48107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>
                <a:latin typeface="Noto Sans KR" panose="020B0500000000000000" pitchFamily="34" charset="-127"/>
              </a:rPr>
              <a:t>STT-based editing in mobile environment</a:t>
            </a:r>
            <a:endParaRPr lang="ko-KR" altLang="en-US" b="1">
              <a:latin typeface="Noto Sans KR" panose="020B0500000000000000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C34DBB2-2A0C-4CCA-8D33-9A8592690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83" b="34804"/>
          <a:stretch/>
        </p:blipFill>
        <p:spPr>
          <a:xfrm>
            <a:off x="4635414" y="1863983"/>
            <a:ext cx="2921172" cy="333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59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626000" y="302069"/>
            <a:ext cx="897668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</a:rPr>
              <a:t>Necessity of Project​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50106" y="1091056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latin typeface="Noto Sans KR" panose="020B05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099484-137F-4138-9B62-C969BFAB514C}"/>
              </a:ext>
            </a:extLst>
          </p:cNvPr>
          <p:cNvSpPr txBox="1"/>
          <p:nvPr/>
        </p:nvSpPr>
        <p:spPr>
          <a:xfrm>
            <a:off x="3172464" y="7952874"/>
            <a:ext cx="3929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Noto Sans KR" panose="020B0500000000000000" pitchFamily="34" charset="-127"/>
              </a:rPr>
              <a:t>유투부 지분율</a:t>
            </a:r>
            <a:endParaRPr lang="en-US" altLang="ko-KR">
              <a:latin typeface="Noto Sans KR" panose="020B0500000000000000" pitchFamily="34" charset="-127"/>
            </a:endParaRPr>
          </a:p>
          <a:p>
            <a:r>
              <a:rPr lang="ko-KR" altLang="en-US">
                <a:latin typeface="Noto Sans KR" panose="020B0500000000000000" pitchFamily="34" charset="-127"/>
              </a:rPr>
              <a:t>편집 툴 많아짐에 따라 사용자 피로 증대 </a:t>
            </a:r>
            <a:endParaRPr lang="en-US" altLang="ko-KR">
              <a:latin typeface="Noto Sans KR" panose="020B0500000000000000" pitchFamily="34" charset="-127"/>
            </a:endParaRPr>
          </a:p>
          <a:p>
            <a:r>
              <a:rPr lang="ko-KR" altLang="en-US">
                <a:latin typeface="Noto Sans KR" panose="020B0500000000000000" pitchFamily="34" charset="-127"/>
              </a:rPr>
              <a:t>쉬운 툴 필요</a:t>
            </a:r>
            <a:endParaRPr lang="en-US" altLang="ko-KR">
              <a:latin typeface="Noto Sans KR" panose="020B0500000000000000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069EE04-94A5-4C51-9977-3BDCE9901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367" y="1555463"/>
            <a:ext cx="7176682" cy="4123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3E7720-EAAF-4FB5-B379-AC45403795EF}"/>
              </a:ext>
            </a:extLst>
          </p:cNvPr>
          <p:cNvSpPr txBox="1"/>
          <p:nvPr/>
        </p:nvSpPr>
        <p:spPr>
          <a:xfrm>
            <a:off x="626000" y="1113915"/>
            <a:ext cx="897668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kern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</a:rPr>
              <a:t>Performance issue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26664CF-FB2D-4D15-BEC8-C1801EA53289}"/>
              </a:ext>
            </a:extLst>
          </p:cNvPr>
          <p:cNvGrpSpPr/>
          <p:nvPr/>
        </p:nvGrpSpPr>
        <p:grpSpPr>
          <a:xfrm>
            <a:off x="2797981" y="5664899"/>
            <a:ext cx="6660344" cy="461665"/>
            <a:chOff x="2797981" y="5664899"/>
            <a:chExt cx="6660344" cy="461665"/>
          </a:xfrm>
        </p:grpSpPr>
        <p:sp>
          <p:nvSpPr>
            <p:cNvPr id="11" name="Rectangle 29">
              <a:extLst>
                <a:ext uri="{FF2B5EF4-FFF2-40B4-BE49-F238E27FC236}">
                  <a16:creationId xmlns:a16="http://schemas.microsoft.com/office/drawing/2014/main" id="{72BFA75B-A1D8-4460-A3E6-4AC5D43F2F63}"/>
                </a:ext>
              </a:extLst>
            </p:cNvPr>
            <p:cNvSpPr/>
            <p:nvPr/>
          </p:nvSpPr>
          <p:spPr>
            <a:xfrm>
              <a:off x="2797981" y="5744085"/>
              <a:ext cx="6660344" cy="3506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latin typeface="Noto Sans KR" panose="020B0500000000000000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D2433C-241B-44CA-8AE0-6018812CC646}"/>
                </a:ext>
              </a:extLst>
            </p:cNvPr>
            <p:cNvSpPr txBox="1"/>
            <p:nvPr/>
          </p:nvSpPr>
          <p:spPr>
            <a:xfrm>
              <a:off x="3267074" y="5664899"/>
              <a:ext cx="5657852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2400" b="1" i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</a:rPr>
                <a:t>Requires ffmpeg</a:t>
              </a:r>
              <a:r>
                <a:rPr lang="en-US" altLang="ko-KR" sz="2400" b="1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500000000000000" pitchFamily="34" charset="-127"/>
                </a:rPr>
                <a:t> </a:t>
              </a:r>
              <a:r>
                <a:rPr lang="en-US" altLang="ko-KR" sz="2400" b="1" i="0">
                  <a:solidFill>
                    <a:srgbClr val="000000"/>
                  </a:solidFill>
                  <a:effectLst/>
                  <a:latin typeface="Noto Sans KR" panose="020B0500000000000000" pitchFamily="34" charset="-127"/>
                </a:rPr>
                <a:t>optimization</a:t>
              </a:r>
              <a:endParaRPr lang="en-US" sz="2400" b="1" kern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8755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626000" y="302069"/>
            <a:ext cx="897668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 kern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500000000000000" pitchFamily="34" charset="-127"/>
              </a:rPr>
              <a:t>System architecture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50106" y="1091056"/>
            <a:ext cx="155448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latin typeface="Noto Sans KR" panose="020B0500000000000000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51FFCD-A760-4EBB-B890-215FADF3AAEA}"/>
              </a:ext>
            </a:extLst>
          </p:cNvPr>
          <p:cNvGrpSpPr/>
          <p:nvPr/>
        </p:nvGrpSpPr>
        <p:grpSpPr>
          <a:xfrm>
            <a:off x="1456340" y="1815306"/>
            <a:ext cx="4951282" cy="3046029"/>
            <a:chOff x="1456340" y="1815306"/>
            <a:chExt cx="4951282" cy="304602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EDC8640-8F9F-481B-BBFD-C2BD87A48D54}"/>
                </a:ext>
              </a:extLst>
            </p:cNvPr>
            <p:cNvSpPr/>
            <p:nvPr/>
          </p:nvSpPr>
          <p:spPr>
            <a:xfrm>
              <a:off x="1456340" y="1815306"/>
              <a:ext cx="1696491" cy="3046029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400" err="1">
                <a:latin typeface="Noto Sans KR" panose="020B0500000000000000" pitchFamily="34" charset="-127"/>
              </a:endParaRPr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769377A8-2965-4AF6-BD8D-690F18E1AFAC}"/>
                </a:ext>
              </a:extLst>
            </p:cNvPr>
            <p:cNvSpPr/>
            <p:nvPr/>
          </p:nvSpPr>
          <p:spPr>
            <a:xfrm>
              <a:off x="3606644" y="2681822"/>
              <a:ext cx="2800978" cy="567357"/>
            </a:xfrm>
            <a:prstGeom prst="rightArrow">
              <a:avLst>
                <a:gd name="adj1" fmla="val 38690"/>
                <a:gd name="adj2" fmla="val 8110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500000000000000" pitchFamily="34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4B3BC86-E44F-47AB-A01E-A56394B59D69}"/>
                </a:ext>
              </a:extLst>
            </p:cNvPr>
            <p:cNvSpPr txBox="1"/>
            <p:nvPr/>
          </p:nvSpPr>
          <p:spPr>
            <a:xfrm>
              <a:off x="1598351" y="3153654"/>
              <a:ext cx="16001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Noto Sans KR" panose="020B0500000000000000" pitchFamily="34" charset="-127"/>
                </a:rPr>
                <a:t>Video editing</a:t>
              </a:r>
              <a:endParaRPr lang="ko-KR" altLang="en-US">
                <a:latin typeface="Noto Sans KR" panose="020B0500000000000000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A6F822-80DB-4E54-8D7F-C20831C9AA9C}"/>
                </a:ext>
              </a:extLst>
            </p:cNvPr>
            <p:cNvSpPr txBox="1"/>
            <p:nvPr/>
          </p:nvSpPr>
          <p:spPr>
            <a:xfrm>
              <a:off x="4135459" y="1815306"/>
              <a:ext cx="177221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Noto Sans KR" panose="020B0500000000000000" pitchFamily="34" charset="-127"/>
                </a:rPr>
                <a:t>Editing history</a:t>
              </a:r>
            </a:p>
            <a:p>
              <a:r>
                <a:rPr lang="en-US" altLang="ko-KR">
                  <a:latin typeface="Noto Sans KR" panose="020B0500000000000000" pitchFamily="34" charset="-127"/>
                </a:rPr>
                <a:t>Video file</a:t>
              </a:r>
            </a:p>
            <a:p>
              <a:r>
                <a:rPr lang="en-US" altLang="ko-KR">
                  <a:latin typeface="Noto Sans KR" panose="020B0500000000000000" pitchFamily="34" charset="-127"/>
                </a:rPr>
                <a:t>Video resource</a:t>
              </a:r>
              <a:endParaRPr lang="ko-KR" altLang="en-US">
                <a:latin typeface="Noto Sans KR" panose="020B0500000000000000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387CAB-8CC5-469E-B10C-A0279BFC23F6}"/>
                </a:ext>
              </a:extLst>
            </p:cNvPr>
            <p:cNvSpPr txBox="1"/>
            <p:nvPr/>
          </p:nvSpPr>
          <p:spPr>
            <a:xfrm>
              <a:off x="4378944" y="3984683"/>
              <a:ext cx="1241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Noto Sans KR" panose="020B0500000000000000" pitchFamily="34" charset="-127"/>
                </a:rPr>
                <a:t>Result file</a:t>
              </a:r>
              <a:endParaRPr lang="ko-KR" altLang="en-US">
                <a:latin typeface="Noto Sans KR" panose="020B0500000000000000" pitchFamily="34" charset="-127"/>
              </a:endParaRPr>
            </a:p>
          </p:txBody>
        </p: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3EAE8427-F024-4160-8A58-7BA236ABF4D1}"/>
                </a:ext>
              </a:extLst>
            </p:cNvPr>
            <p:cNvSpPr/>
            <p:nvPr/>
          </p:nvSpPr>
          <p:spPr>
            <a:xfrm rot="10800000">
              <a:off x="3606644" y="3429000"/>
              <a:ext cx="2800978" cy="567357"/>
            </a:xfrm>
            <a:prstGeom prst="rightArrow">
              <a:avLst>
                <a:gd name="adj1" fmla="val 38690"/>
                <a:gd name="adj2" fmla="val 8110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500000000000000" pitchFamily="34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76ED66-76FD-45C8-BF63-7FCB703ED13D}"/>
                </a:ext>
              </a:extLst>
            </p:cNvPr>
            <p:cNvSpPr txBox="1"/>
            <p:nvPr/>
          </p:nvSpPr>
          <p:spPr>
            <a:xfrm>
              <a:off x="1718192" y="1925762"/>
              <a:ext cx="121250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1">
                  <a:latin typeface="Noto Sans KR" panose="020B0500000000000000" pitchFamily="34" charset="-127"/>
                </a:rPr>
                <a:t>Client</a:t>
              </a:r>
              <a:endParaRPr lang="ko-KR" altLang="en-US" sz="2400" b="1" err="1">
                <a:latin typeface="Noto Sans KR" panose="020B0500000000000000" pitchFamily="34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44B174-B568-40BE-954D-425CF7F908B0}"/>
              </a:ext>
            </a:extLst>
          </p:cNvPr>
          <p:cNvGrpSpPr/>
          <p:nvPr/>
        </p:nvGrpSpPr>
        <p:grpSpPr>
          <a:xfrm>
            <a:off x="6887551" y="1815306"/>
            <a:ext cx="4084222" cy="3046029"/>
            <a:chOff x="6887551" y="1815306"/>
            <a:chExt cx="4084222" cy="3046029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6ABDB0D-1FE7-491D-BF05-F2BE542CCA88}"/>
                </a:ext>
              </a:extLst>
            </p:cNvPr>
            <p:cNvSpPr/>
            <p:nvPr/>
          </p:nvSpPr>
          <p:spPr>
            <a:xfrm>
              <a:off x="6887551" y="1815306"/>
              <a:ext cx="4084222" cy="3046029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ko-KR">
                <a:latin typeface="Noto Sans KR" panose="020B0500000000000000" pitchFamily="34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A0D6323-13BF-45BF-B77C-CB3B3C49B578}"/>
                </a:ext>
              </a:extLst>
            </p:cNvPr>
            <p:cNvSpPr/>
            <p:nvPr/>
          </p:nvSpPr>
          <p:spPr>
            <a:xfrm>
              <a:off x="7509992" y="2622153"/>
              <a:ext cx="1696491" cy="161369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>
                  <a:solidFill>
                    <a:sysClr val="windowText" lastClr="000000"/>
                  </a:solidFill>
                  <a:latin typeface="Noto Sans KR" panose="020B0500000000000000" pitchFamily="34" charset="-127"/>
                </a:rPr>
                <a:t>ffmpeg</a:t>
              </a:r>
              <a:endParaRPr lang="ko-KR" altLang="en-US" sz="2000" b="1" err="1">
                <a:solidFill>
                  <a:sysClr val="windowText" lastClr="000000"/>
                </a:solidFill>
                <a:latin typeface="Noto Sans KR" panose="020B0500000000000000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ABD2EC2-1B48-4D4E-9569-B5171BDF992F}"/>
                </a:ext>
              </a:extLst>
            </p:cNvPr>
            <p:cNvSpPr txBox="1"/>
            <p:nvPr/>
          </p:nvSpPr>
          <p:spPr>
            <a:xfrm>
              <a:off x="7885417" y="1897194"/>
              <a:ext cx="222985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Noto Sans KR" panose="020B0500000000000000" pitchFamily="34" charset="-127"/>
                  <a:ea typeface="+mn-ea"/>
                  <a:cs typeface="+mn-cs"/>
                </a:rPr>
                <a:t>Server</a:t>
              </a:r>
              <a:endPara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Noto Sans KR" panose="020B0500000000000000" pitchFamily="34" charset="-127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5693AC-0CE4-48E0-96F0-51265DD5C84D}"/>
                </a:ext>
              </a:extLst>
            </p:cNvPr>
            <p:cNvSpPr txBox="1"/>
            <p:nvPr/>
          </p:nvSpPr>
          <p:spPr>
            <a:xfrm>
              <a:off x="9277165" y="3105834"/>
              <a:ext cx="12002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solidFill>
                    <a:sysClr val="windowText" lastClr="000000"/>
                  </a:solidFill>
                  <a:latin typeface="Noto Sans KR" panose="020B0500000000000000" pitchFamily="34" charset="-127"/>
                </a:rPr>
                <a:t>Decoding</a:t>
              </a:r>
            </a:p>
            <a:p>
              <a:r>
                <a:rPr lang="en-US" altLang="ko-KR">
                  <a:solidFill>
                    <a:sysClr val="windowText" lastClr="000000"/>
                  </a:solidFill>
                  <a:latin typeface="Noto Sans KR" panose="020B0500000000000000" pitchFamily="34" charset="-127"/>
                </a:rPr>
                <a:t>Encoding</a:t>
              </a:r>
              <a:endParaRPr lang="ko-KR" altLang="en-US">
                <a:solidFill>
                  <a:sysClr val="windowText" lastClr="000000"/>
                </a:solidFill>
                <a:latin typeface="Noto Sans K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615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-0.35534 0.0044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73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000"/>
      </a:accent1>
      <a:accent2>
        <a:srgbClr val="3F434D"/>
      </a:accent2>
      <a:accent3>
        <a:srgbClr val="FFC000"/>
      </a:accent3>
      <a:accent4>
        <a:srgbClr val="3F434D"/>
      </a:accent4>
      <a:accent5>
        <a:srgbClr val="FFC000"/>
      </a:accent5>
      <a:accent6>
        <a:srgbClr val="3F434D"/>
      </a:accent6>
      <a:hlink>
        <a:srgbClr val="0563C1"/>
      </a:hlink>
      <a:folHlink>
        <a:srgbClr val="954F72"/>
      </a:folHlink>
    </a:clrScheme>
    <a:fontScheme name="Business">
      <a:majorFont>
        <a:latin typeface="Montserrat Semi Bo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332</Words>
  <Application>Microsoft Office PowerPoint</Application>
  <PresentationFormat>와이드스크린</PresentationFormat>
  <Paragraphs>89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Noto Sans KR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ilhamsyahvutra@outlook.com</dc:creator>
  <cp:lastModifiedBy>오 강산</cp:lastModifiedBy>
  <cp:revision>70</cp:revision>
  <dcterms:created xsi:type="dcterms:W3CDTF">2018-05-05T03:43:01Z</dcterms:created>
  <dcterms:modified xsi:type="dcterms:W3CDTF">2021-03-16T07:28:47Z</dcterms:modified>
</cp:coreProperties>
</file>